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64" r:id="rId4"/>
    <p:sldId id="265" r:id="rId5"/>
    <p:sldId id="266" r:id="rId6"/>
    <p:sldId id="260" r:id="rId7"/>
    <p:sldId id="259" r:id="rId8"/>
    <p:sldId id="261" r:id="rId9"/>
    <p:sldId id="262" r:id="rId10"/>
    <p:sldId id="269" r:id="rId11"/>
    <p:sldId id="267" r:id="rId12"/>
    <p:sldId id="268" r:id="rId13"/>
    <p:sldId id="272" r:id="rId14"/>
    <p:sldId id="273" r:id="rId15"/>
    <p:sldId id="271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B0B0C"/>
    <a:srgbClr val="766C81"/>
    <a:srgbClr val="A0BCAD"/>
    <a:srgbClr val="929A6B"/>
    <a:srgbClr val="F4C970"/>
    <a:srgbClr val="F4AEA6"/>
    <a:srgbClr val="B44B48"/>
    <a:srgbClr val="947A63"/>
    <a:srgbClr val="C4B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2611" autoAdjust="0"/>
  </p:normalViewPr>
  <p:slideViewPr>
    <p:cSldViewPr snapToGrid="0">
      <p:cViewPr varScale="1">
        <p:scale>
          <a:sx n="81" d="100"/>
          <a:sy n="81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6B186-6EB0-4368-B828-DE014E914F44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33D89-424A-4F84-A532-7031F2A8F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5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33D89-424A-4F84-A532-7031F2A8FE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723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33D89-424A-4F84-A532-7031F2A8FE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11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33D89-424A-4F84-A532-7031F2A8FE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59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8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84D8B7-AE7B-40F6-9D0F-3D64561DF7DA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F803C-B719-4FC8-8E2A-958F8AB2A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0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84D8B7-AE7B-40F6-9D0F-3D64561DF7DA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F803C-B719-4FC8-8E2A-958F8AB2A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82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84D8B7-AE7B-40F6-9D0F-3D64561DF7DA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F803C-B719-4FC8-8E2A-958F8AB2A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67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84D8B7-AE7B-40F6-9D0F-3D64561DF7DA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F803C-B719-4FC8-8E2A-958F8AB2A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81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84D8B7-AE7B-40F6-9D0F-3D64561DF7DA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F803C-B719-4FC8-8E2A-958F8AB2A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27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84D8B7-AE7B-40F6-9D0F-3D64561DF7DA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F803C-B719-4FC8-8E2A-958F8AB2A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7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84D8B7-AE7B-40F6-9D0F-3D64561DF7DA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F803C-B719-4FC8-8E2A-958F8AB2A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52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84D8B7-AE7B-40F6-9D0F-3D64561DF7DA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F803C-B719-4FC8-8E2A-958F8AB2A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5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84D8B7-AE7B-40F6-9D0F-3D64561DF7DA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F803C-B719-4FC8-8E2A-958F8AB2A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8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84D8B7-AE7B-40F6-9D0F-3D64561DF7DA}" type="datetimeFigureOut">
              <a:rPr lang="zh-CN" altLang="en-US" smtClean="0"/>
              <a:t>2016/1/15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BF803C-B719-4FC8-8E2A-958F8AB2A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1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50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48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8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jpe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0.png"/><Relationship Id="rId1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14" y="1560344"/>
            <a:ext cx="2382973" cy="226570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49" name="组合 48"/>
          <p:cNvGrpSpPr/>
          <p:nvPr/>
        </p:nvGrpSpPr>
        <p:grpSpPr>
          <a:xfrm>
            <a:off x="4294865" y="4031046"/>
            <a:ext cx="3441968" cy="921406"/>
            <a:chOff x="4294865" y="4031046"/>
            <a:chExt cx="3441968" cy="921406"/>
          </a:xfrm>
        </p:grpSpPr>
        <p:grpSp>
          <p:nvGrpSpPr>
            <p:cNvPr id="19" name="组合 18"/>
            <p:cNvGrpSpPr/>
            <p:nvPr/>
          </p:nvGrpSpPr>
          <p:grpSpPr>
            <a:xfrm>
              <a:off x="4404730" y="4031046"/>
              <a:ext cx="3196797" cy="451034"/>
              <a:chOff x="3266152" y="5089504"/>
              <a:chExt cx="5649209" cy="797043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7101042" y="5204866"/>
                <a:ext cx="412504" cy="681681"/>
              </a:xfrm>
              <a:custGeom>
                <a:avLst/>
                <a:gdLst>
                  <a:gd name="T0" fmla="*/ 46 w 50"/>
                  <a:gd name="T1" fmla="*/ 10 h 82"/>
                  <a:gd name="T2" fmla="*/ 22 w 50"/>
                  <a:gd name="T3" fmla="*/ 10 h 82"/>
                  <a:gd name="T4" fmla="*/ 14 w 50"/>
                  <a:gd name="T5" fmla="*/ 15 h 82"/>
                  <a:gd name="T6" fmla="*/ 12 w 50"/>
                  <a:gd name="T7" fmla="*/ 25 h 82"/>
                  <a:gd name="T8" fmla="*/ 16 w 50"/>
                  <a:gd name="T9" fmla="*/ 32 h 82"/>
                  <a:gd name="T10" fmla="*/ 24 w 50"/>
                  <a:gd name="T11" fmla="*/ 35 h 82"/>
                  <a:gd name="T12" fmla="*/ 41 w 50"/>
                  <a:gd name="T13" fmla="*/ 41 h 82"/>
                  <a:gd name="T14" fmla="*/ 49 w 50"/>
                  <a:gd name="T15" fmla="*/ 55 h 82"/>
                  <a:gd name="T16" fmla="*/ 45 w 50"/>
                  <a:gd name="T17" fmla="*/ 73 h 82"/>
                  <a:gd name="T18" fmla="*/ 26 w 50"/>
                  <a:gd name="T19" fmla="*/ 82 h 82"/>
                  <a:gd name="T20" fmla="*/ 2 w 50"/>
                  <a:gd name="T21" fmla="*/ 82 h 82"/>
                  <a:gd name="T22" fmla="*/ 1 w 50"/>
                  <a:gd name="T23" fmla="*/ 81 h 82"/>
                  <a:gd name="T24" fmla="*/ 1 w 50"/>
                  <a:gd name="T25" fmla="*/ 73 h 82"/>
                  <a:gd name="T26" fmla="*/ 2 w 50"/>
                  <a:gd name="T27" fmla="*/ 72 h 82"/>
                  <a:gd name="T28" fmla="*/ 28 w 50"/>
                  <a:gd name="T29" fmla="*/ 72 h 82"/>
                  <a:gd name="T30" fmla="*/ 36 w 50"/>
                  <a:gd name="T31" fmla="*/ 67 h 82"/>
                  <a:gd name="T32" fmla="*/ 39 w 50"/>
                  <a:gd name="T33" fmla="*/ 57 h 82"/>
                  <a:gd name="T34" fmla="*/ 34 w 50"/>
                  <a:gd name="T35" fmla="*/ 50 h 82"/>
                  <a:gd name="T36" fmla="*/ 26 w 50"/>
                  <a:gd name="T37" fmla="*/ 47 h 82"/>
                  <a:gd name="T38" fmla="*/ 9 w 50"/>
                  <a:gd name="T39" fmla="*/ 40 h 82"/>
                  <a:gd name="T40" fmla="*/ 1 w 50"/>
                  <a:gd name="T41" fmla="*/ 27 h 82"/>
                  <a:gd name="T42" fmla="*/ 5 w 50"/>
                  <a:gd name="T43" fmla="*/ 9 h 82"/>
                  <a:gd name="T44" fmla="*/ 24 w 50"/>
                  <a:gd name="T45" fmla="*/ 0 h 82"/>
                  <a:gd name="T46" fmla="*/ 46 w 50"/>
                  <a:gd name="T47" fmla="*/ 0 h 82"/>
                  <a:gd name="T48" fmla="*/ 47 w 50"/>
                  <a:gd name="T49" fmla="*/ 1 h 82"/>
                  <a:gd name="T50" fmla="*/ 47 w 50"/>
                  <a:gd name="T51" fmla="*/ 9 h 82"/>
                  <a:gd name="T52" fmla="*/ 46 w 50"/>
                  <a:gd name="T53" fmla="*/ 1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82">
                    <a:moveTo>
                      <a:pt x="46" y="10"/>
                    </a:moveTo>
                    <a:cubicBezTo>
                      <a:pt x="22" y="10"/>
                      <a:pt x="22" y="10"/>
                      <a:pt x="22" y="10"/>
                    </a:cubicBezTo>
                    <a:cubicBezTo>
                      <a:pt x="19" y="10"/>
                      <a:pt x="16" y="13"/>
                      <a:pt x="14" y="15"/>
                    </a:cubicBezTo>
                    <a:cubicBezTo>
                      <a:pt x="12" y="18"/>
                      <a:pt x="11" y="21"/>
                      <a:pt x="12" y="25"/>
                    </a:cubicBezTo>
                    <a:cubicBezTo>
                      <a:pt x="12" y="28"/>
                      <a:pt x="14" y="31"/>
                      <a:pt x="16" y="32"/>
                    </a:cubicBezTo>
                    <a:cubicBezTo>
                      <a:pt x="17" y="33"/>
                      <a:pt x="20" y="34"/>
                      <a:pt x="24" y="35"/>
                    </a:cubicBezTo>
                    <a:cubicBezTo>
                      <a:pt x="33" y="38"/>
                      <a:pt x="39" y="40"/>
                      <a:pt x="41" y="41"/>
                    </a:cubicBezTo>
                    <a:cubicBezTo>
                      <a:pt x="46" y="45"/>
                      <a:pt x="49" y="49"/>
                      <a:pt x="49" y="55"/>
                    </a:cubicBezTo>
                    <a:cubicBezTo>
                      <a:pt x="50" y="62"/>
                      <a:pt x="49" y="68"/>
                      <a:pt x="45" y="73"/>
                    </a:cubicBezTo>
                    <a:cubicBezTo>
                      <a:pt x="42" y="78"/>
                      <a:pt x="34" y="82"/>
                      <a:pt x="26" y="82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1" y="82"/>
                      <a:pt x="1" y="82"/>
                      <a:pt x="1" y="81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1" y="72"/>
                      <a:pt x="1" y="72"/>
                      <a:pt x="2" y="72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31" y="72"/>
                      <a:pt x="35" y="69"/>
                      <a:pt x="36" y="67"/>
                    </a:cubicBezTo>
                    <a:cubicBezTo>
                      <a:pt x="38" y="64"/>
                      <a:pt x="39" y="61"/>
                      <a:pt x="39" y="57"/>
                    </a:cubicBezTo>
                    <a:cubicBezTo>
                      <a:pt x="38" y="54"/>
                      <a:pt x="37" y="51"/>
                      <a:pt x="34" y="50"/>
                    </a:cubicBezTo>
                    <a:cubicBezTo>
                      <a:pt x="33" y="49"/>
                      <a:pt x="30" y="48"/>
                      <a:pt x="26" y="47"/>
                    </a:cubicBezTo>
                    <a:cubicBezTo>
                      <a:pt x="17" y="44"/>
                      <a:pt x="11" y="42"/>
                      <a:pt x="9" y="40"/>
                    </a:cubicBezTo>
                    <a:cubicBezTo>
                      <a:pt x="4" y="38"/>
                      <a:pt x="2" y="33"/>
                      <a:pt x="1" y="27"/>
                    </a:cubicBezTo>
                    <a:cubicBezTo>
                      <a:pt x="0" y="20"/>
                      <a:pt x="1" y="14"/>
                      <a:pt x="5" y="9"/>
                    </a:cubicBezTo>
                    <a:cubicBezTo>
                      <a:pt x="9" y="4"/>
                      <a:pt x="15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7" y="1"/>
                      <a:pt x="47" y="1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1"/>
              <p:cNvSpPr>
                <a:spLocks/>
              </p:cNvSpPr>
              <p:nvPr/>
            </p:nvSpPr>
            <p:spPr bwMode="auto">
              <a:xfrm>
                <a:off x="5713210" y="5204866"/>
                <a:ext cx="332101" cy="681681"/>
              </a:xfrm>
              <a:custGeom>
                <a:avLst/>
                <a:gdLst>
                  <a:gd name="T0" fmla="*/ 40 w 40"/>
                  <a:gd name="T1" fmla="*/ 9 h 82"/>
                  <a:gd name="T2" fmla="*/ 39 w 40"/>
                  <a:gd name="T3" fmla="*/ 10 h 82"/>
                  <a:gd name="T4" fmla="*/ 26 w 40"/>
                  <a:gd name="T5" fmla="*/ 10 h 82"/>
                  <a:gd name="T6" fmla="*/ 12 w 40"/>
                  <a:gd name="T7" fmla="*/ 24 h 82"/>
                  <a:gd name="T8" fmla="*/ 12 w 40"/>
                  <a:gd name="T9" fmla="*/ 81 h 82"/>
                  <a:gd name="T10" fmla="*/ 11 w 40"/>
                  <a:gd name="T11" fmla="*/ 82 h 82"/>
                  <a:gd name="T12" fmla="*/ 1 w 40"/>
                  <a:gd name="T13" fmla="*/ 82 h 82"/>
                  <a:gd name="T14" fmla="*/ 0 w 40"/>
                  <a:gd name="T15" fmla="*/ 81 h 82"/>
                  <a:gd name="T16" fmla="*/ 0 w 40"/>
                  <a:gd name="T17" fmla="*/ 24 h 82"/>
                  <a:gd name="T18" fmla="*/ 24 w 40"/>
                  <a:gd name="T19" fmla="*/ 0 h 82"/>
                  <a:gd name="T20" fmla="*/ 39 w 40"/>
                  <a:gd name="T21" fmla="*/ 0 h 82"/>
                  <a:gd name="T22" fmla="*/ 40 w 40"/>
                  <a:gd name="T23" fmla="*/ 1 h 82"/>
                  <a:gd name="T24" fmla="*/ 40 w 40"/>
                  <a:gd name="T25" fmla="*/ 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82">
                    <a:moveTo>
                      <a:pt x="40" y="9"/>
                    </a:moveTo>
                    <a:cubicBezTo>
                      <a:pt x="40" y="10"/>
                      <a:pt x="39" y="10"/>
                      <a:pt x="39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18" y="10"/>
                      <a:pt x="12" y="16"/>
                      <a:pt x="12" y="24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2" y="82"/>
                      <a:pt x="12" y="82"/>
                      <a:pt x="11" y="82"/>
                    </a:cubicBezTo>
                    <a:cubicBezTo>
                      <a:pt x="1" y="82"/>
                      <a:pt x="1" y="82"/>
                      <a:pt x="1" y="82"/>
                    </a:cubicBezTo>
                    <a:cubicBezTo>
                      <a:pt x="1" y="82"/>
                      <a:pt x="0" y="82"/>
                      <a:pt x="0" y="8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1"/>
                      <a:pt x="40" y="1"/>
                    </a:cubicBezTo>
                    <a:lnTo>
                      <a:pt x="4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6269042" y="5089504"/>
                <a:ext cx="276168" cy="797042"/>
              </a:xfrm>
              <a:custGeom>
                <a:avLst/>
                <a:gdLst>
                  <a:gd name="T0" fmla="*/ 32 w 33"/>
                  <a:gd name="T1" fmla="*/ 14 h 96"/>
                  <a:gd name="T2" fmla="*/ 33 w 33"/>
                  <a:gd name="T3" fmla="*/ 15 h 96"/>
                  <a:gd name="T4" fmla="*/ 33 w 33"/>
                  <a:gd name="T5" fmla="*/ 23 h 96"/>
                  <a:gd name="T6" fmla="*/ 32 w 33"/>
                  <a:gd name="T7" fmla="*/ 24 h 96"/>
                  <a:gd name="T8" fmla="*/ 12 w 33"/>
                  <a:gd name="T9" fmla="*/ 24 h 96"/>
                  <a:gd name="T10" fmla="*/ 12 w 33"/>
                  <a:gd name="T11" fmla="*/ 72 h 96"/>
                  <a:gd name="T12" fmla="*/ 26 w 33"/>
                  <a:gd name="T13" fmla="*/ 86 h 96"/>
                  <a:gd name="T14" fmla="*/ 32 w 33"/>
                  <a:gd name="T15" fmla="*/ 86 h 96"/>
                  <a:gd name="T16" fmla="*/ 33 w 33"/>
                  <a:gd name="T17" fmla="*/ 87 h 96"/>
                  <a:gd name="T18" fmla="*/ 33 w 33"/>
                  <a:gd name="T19" fmla="*/ 94 h 96"/>
                  <a:gd name="T20" fmla="*/ 32 w 33"/>
                  <a:gd name="T21" fmla="*/ 96 h 96"/>
                  <a:gd name="T22" fmla="*/ 24 w 33"/>
                  <a:gd name="T23" fmla="*/ 96 h 96"/>
                  <a:gd name="T24" fmla="*/ 0 w 33"/>
                  <a:gd name="T25" fmla="*/ 72 h 96"/>
                  <a:gd name="T26" fmla="*/ 0 w 33"/>
                  <a:gd name="T27" fmla="*/ 1 h 96"/>
                  <a:gd name="T28" fmla="*/ 1 w 33"/>
                  <a:gd name="T29" fmla="*/ 0 h 96"/>
                  <a:gd name="T30" fmla="*/ 11 w 33"/>
                  <a:gd name="T31" fmla="*/ 0 h 96"/>
                  <a:gd name="T32" fmla="*/ 12 w 33"/>
                  <a:gd name="T33" fmla="*/ 1 h 96"/>
                  <a:gd name="T34" fmla="*/ 12 w 33"/>
                  <a:gd name="T35" fmla="*/ 14 h 96"/>
                  <a:gd name="T36" fmla="*/ 32 w 33"/>
                  <a:gd name="T37" fmla="*/ 1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96">
                    <a:moveTo>
                      <a:pt x="32" y="14"/>
                    </a:moveTo>
                    <a:cubicBezTo>
                      <a:pt x="32" y="14"/>
                      <a:pt x="33" y="15"/>
                      <a:pt x="33" y="15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3" y="24"/>
                      <a:pt x="32" y="24"/>
                      <a:pt x="3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80"/>
                      <a:pt x="18" y="86"/>
                      <a:pt x="26" y="8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6"/>
                      <a:pt x="33" y="86"/>
                      <a:pt x="33" y="87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95"/>
                      <a:pt x="32" y="96"/>
                      <a:pt x="32" y="96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11" y="96"/>
                      <a:pt x="0" y="85"/>
                      <a:pt x="0" y="7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1"/>
                      <a:pt x="12" y="1"/>
                    </a:cubicBezTo>
                    <a:cubicBezTo>
                      <a:pt x="12" y="14"/>
                      <a:pt x="12" y="14"/>
                      <a:pt x="12" y="14"/>
                    </a:cubicBezTo>
                    <a:lnTo>
                      <a:pt x="3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8411966" y="5204866"/>
                <a:ext cx="503395" cy="681681"/>
              </a:xfrm>
              <a:custGeom>
                <a:avLst/>
                <a:gdLst>
                  <a:gd name="T0" fmla="*/ 12 w 61"/>
                  <a:gd name="T1" fmla="*/ 81 h 82"/>
                  <a:gd name="T2" fmla="*/ 12 w 61"/>
                  <a:gd name="T3" fmla="*/ 24 h 82"/>
                  <a:gd name="T4" fmla="*/ 26 w 61"/>
                  <a:gd name="T5" fmla="*/ 10 h 82"/>
                  <a:gd name="T6" fmla="*/ 36 w 61"/>
                  <a:gd name="T7" fmla="*/ 10 h 82"/>
                  <a:gd name="T8" fmla="*/ 49 w 61"/>
                  <a:gd name="T9" fmla="*/ 24 h 82"/>
                  <a:gd name="T10" fmla="*/ 49 w 61"/>
                  <a:gd name="T11" fmla="*/ 81 h 82"/>
                  <a:gd name="T12" fmla="*/ 50 w 61"/>
                  <a:gd name="T13" fmla="*/ 82 h 82"/>
                  <a:gd name="T14" fmla="*/ 60 w 61"/>
                  <a:gd name="T15" fmla="*/ 82 h 82"/>
                  <a:gd name="T16" fmla="*/ 61 w 61"/>
                  <a:gd name="T17" fmla="*/ 81 h 82"/>
                  <a:gd name="T18" fmla="*/ 61 w 61"/>
                  <a:gd name="T19" fmla="*/ 24 h 82"/>
                  <a:gd name="T20" fmla="*/ 37 w 61"/>
                  <a:gd name="T21" fmla="*/ 0 h 82"/>
                  <a:gd name="T22" fmla="*/ 24 w 61"/>
                  <a:gd name="T23" fmla="*/ 0 h 82"/>
                  <a:gd name="T24" fmla="*/ 0 w 61"/>
                  <a:gd name="T25" fmla="*/ 24 h 82"/>
                  <a:gd name="T26" fmla="*/ 0 w 61"/>
                  <a:gd name="T27" fmla="*/ 81 h 82"/>
                  <a:gd name="T28" fmla="*/ 1 w 61"/>
                  <a:gd name="T29" fmla="*/ 82 h 82"/>
                  <a:gd name="T30" fmla="*/ 11 w 61"/>
                  <a:gd name="T31" fmla="*/ 82 h 82"/>
                  <a:gd name="T32" fmla="*/ 12 w 61"/>
                  <a:gd name="T33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" h="82">
                    <a:moveTo>
                      <a:pt x="12" y="81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16"/>
                      <a:pt x="18" y="10"/>
                      <a:pt x="2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43" y="10"/>
                      <a:pt x="49" y="16"/>
                      <a:pt x="49" y="24"/>
                    </a:cubicBezTo>
                    <a:cubicBezTo>
                      <a:pt x="49" y="81"/>
                      <a:pt x="49" y="81"/>
                      <a:pt x="49" y="81"/>
                    </a:cubicBezTo>
                    <a:cubicBezTo>
                      <a:pt x="49" y="82"/>
                      <a:pt x="50" y="82"/>
                      <a:pt x="50" y="82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1" y="82"/>
                      <a:pt x="61" y="82"/>
                      <a:pt x="61" y="81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11"/>
                      <a:pt x="51" y="0"/>
                      <a:pt x="3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2"/>
                      <a:pt x="1" y="82"/>
                      <a:pt x="1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2" y="82"/>
                      <a:pt x="12" y="82"/>
                      <a:pt x="12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3881412" y="5204866"/>
                <a:ext cx="919395" cy="681681"/>
              </a:xfrm>
              <a:custGeom>
                <a:avLst/>
                <a:gdLst>
                  <a:gd name="T0" fmla="*/ 86 w 111"/>
                  <a:gd name="T1" fmla="*/ 0 h 82"/>
                  <a:gd name="T2" fmla="*/ 73 w 111"/>
                  <a:gd name="T3" fmla="*/ 0 h 82"/>
                  <a:gd name="T4" fmla="*/ 55 w 111"/>
                  <a:gd name="T5" fmla="*/ 8 h 82"/>
                  <a:gd name="T6" fmla="*/ 37 w 111"/>
                  <a:gd name="T7" fmla="*/ 0 h 82"/>
                  <a:gd name="T8" fmla="*/ 24 w 111"/>
                  <a:gd name="T9" fmla="*/ 0 h 82"/>
                  <a:gd name="T10" fmla="*/ 0 w 111"/>
                  <a:gd name="T11" fmla="*/ 24 h 82"/>
                  <a:gd name="T12" fmla="*/ 0 w 111"/>
                  <a:gd name="T13" fmla="*/ 81 h 82"/>
                  <a:gd name="T14" fmla="*/ 1 w 111"/>
                  <a:gd name="T15" fmla="*/ 82 h 82"/>
                  <a:gd name="T16" fmla="*/ 11 w 111"/>
                  <a:gd name="T17" fmla="*/ 82 h 82"/>
                  <a:gd name="T18" fmla="*/ 12 w 111"/>
                  <a:gd name="T19" fmla="*/ 81 h 82"/>
                  <a:gd name="T20" fmla="*/ 12 w 111"/>
                  <a:gd name="T21" fmla="*/ 24 h 82"/>
                  <a:gd name="T22" fmla="*/ 26 w 111"/>
                  <a:gd name="T23" fmla="*/ 10 h 82"/>
                  <a:gd name="T24" fmla="*/ 36 w 111"/>
                  <a:gd name="T25" fmla="*/ 10 h 82"/>
                  <a:gd name="T26" fmla="*/ 49 w 111"/>
                  <a:gd name="T27" fmla="*/ 24 h 82"/>
                  <a:gd name="T28" fmla="*/ 49 w 111"/>
                  <a:gd name="T29" fmla="*/ 73 h 82"/>
                  <a:gd name="T30" fmla="*/ 49 w 111"/>
                  <a:gd name="T31" fmla="*/ 81 h 82"/>
                  <a:gd name="T32" fmla="*/ 51 w 111"/>
                  <a:gd name="T33" fmla="*/ 82 h 82"/>
                  <a:gd name="T34" fmla="*/ 60 w 111"/>
                  <a:gd name="T35" fmla="*/ 82 h 82"/>
                  <a:gd name="T36" fmla="*/ 62 w 111"/>
                  <a:gd name="T37" fmla="*/ 81 h 82"/>
                  <a:gd name="T38" fmla="*/ 62 w 111"/>
                  <a:gd name="T39" fmla="*/ 73 h 82"/>
                  <a:gd name="T40" fmla="*/ 62 w 111"/>
                  <a:gd name="T41" fmla="*/ 24 h 82"/>
                  <a:gd name="T42" fmla="*/ 75 w 111"/>
                  <a:gd name="T43" fmla="*/ 10 h 82"/>
                  <a:gd name="T44" fmla="*/ 85 w 111"/>
                  <a:gd name="T45" fmla="*/ 10 h 82"/>
                  <a:gd name="T46" fmla="*/ 98 w 111"/>
                  <a:gd name="T47" fmla="*/ 24 h 82"/>
                  <a:gd name="T48" fmla="*/ 98 w 111"/>
                  <a:gd name="T49" fmla="*/ 81 h 82"/>
                  <a:gd name="T50" fmla="*/ 100 w 111"/>
                  <a:gd name="T51" fmla="*/ 82 h 82"/>
                  <a:gd name="T52" fmla="*/ 109 w 111"/>
                  <a:gd name="T53" fmla="*/ 82 h 82"/>
                  <a:gd name="T54" fmla="*/ 111 w 111"/>
                  <a:gd name="T55" fmla="*/ 81 h 82"/>
                  <a:gd name="T56" fmla="*/ 111 w 111"/>
                  <a:gd name="T57" fmla="*/ 24 h 82"/>
                  <a:gd name="T58" fmla="*/ 86 w 111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1" h="82">
                    <a:moveTo>
                      <a:pt x="86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66" y="0"/>
                      <a:pt x="60" y="3"/>
                      <a:pt x="55" y="8"/>
                    </a:cubicBezTo>
                    <a:cubicBezTo>
                      <a:pt x="51" y="3"/>
                      <a:pt x="44" y="0"/>
                      <a:pt x="3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2"/>
                      <a:pt x="1" y="82"/>
                      <a:pt x="1" y="8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2" y="82"/>
                      <a:pt x="12" y="82"/>
                      <a:pt x="12" y="81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16"/>
                      <a:pt x="18" y="10"/>
                      <a:pt x="2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43" y="10"/>
                      <a:pt x="49" y="16"/>
                      <a:pt x="49" y="2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81"/>
                      <a:pt x="49" y="81"/>
                      <a:pt x="49" y="81"/>
                    </a:cubicBezTo>
                    <a:cubicBezTo>
                      <a:pt x="49" y="82"/>
                      <a:pt x="50" y="82"/>
                      <a:pt x="51" y="82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1" y="82"/>
                      <a:pt x="62" y="82"/>
                      <a:pt x="62" y="81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16"/>
                      <a:pt x="68" y="10"/>
                      <a:pt x="75" y="10"/>
                    </a:cubicBezTo>
                    <a:cubicBezTo>
                      <a:pt x="85" y="10"/>
                      <a:pt x="85" y="10"/>
                      <a:pt x="85" y="10"/>
                    </a:cubicBezTo>
                    <a:cubicBezTo>
                      <a:pt x="93" y="10"/>
                      <a:pt x="98" y="16"/>
                      <a:pt x="98" y="24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82"/>
                      <a:pt x="99" y="82"/>
                      <a:pt x="100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2"/>
                      <a:pt x="111" y="81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11" y="11"/>
                      <a:pt x="100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775933" y="5204866"/>
                <a:ext cx="101378" cy="681681"/>
              </a:xfrm>
              <a:custGeom>
                <a:avLst/>
                <a:gdLst>
                  <a:gd name="T0" fmla="*/ 1 w 12"/>
                  <a:gd name="T1" fmla="*/ 0 h 82"/>
                  <a:gd name="T2" fmla="*/ 11 w 12"/>
                  <a:gd name="T3" fmla="*/ 0 h 82"/>
                  <a:gd name="T4" fmla="*/ 12 w 12"/>
                  <a:gd name="T5" fmla="*/ 1 h 82"/>
                  <a:gd name="T6" fmla="*/ 12 w 12"/>
                  <a:gd name="T7" fmla="*/ 81 h 82"/>
                  <a:gd name="T8" fmla="*/ 11 w 12"/>
                  <a:gd name="T9" fmla="*/ 82 h 82"/>
                  <a:gd name="T10" fmla="*/ 1 w 12"/>
                  <a:gd name="T11" fmla="*/ 82 h 82"/>
                  <a:gd name="T12" fmla="*/ 0 w 12"/>
                  <a:gd name="T13" fmla="*/ 81 h 82"/>
                  <a:gd name="T14" fmla="*/ 0 w 12"/>
                  <a:gd name="T15" fmla="*/ 1 h 82"/>
                  <a:gd name="T16" fmla="*/ 1 w 12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2">
                    <a:moveTo>
                      <a:pt x="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1"/>
                      <a:pt x="12" y="1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2" y="82"/>
                      <a:pt x="12" y="82"/>
                      <a:pt x="11" y="82"/>
                    </a:cubicBezTo>
                    <a:cubicBezTo>
                      <a:pt x="1" y="82"/>
                      <a:pt x="1" y="82"/>
                      <a:pt x="1" y="82"/>
                    </a:cubicBezTo>
                    <a:cubicBezTo>
                      <a:pt x="0" y="82"/>
                      <a:pt x="0" y="82"/>
                      <a:pt x="0" y="8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6"/>
              <p:cNvSpPr>
                <a:spLocks noEditPoints="1"/>
              </p:cNvSpPr>
              <p:nvPr/>
            </p:nvSpPr>
            <p:spPr bwMode="auto">
              <a:xfrm>
                <a:off x="7695327" y="5204866"/>
                <a:ext cx="506891" cy="681681"/>
              </a:xfrm>
              <a:custGeom>
                <a:avLst/>
                <a:gdLst>
                  <a:gd name="T0" fmla="*/ 37 w 61"/>
                  <a:gd name="T1" fmla="*/ 0 h 82"/>
                  <a:gd name="T2" fmla="*/ 18 w 61"/>
                  <a:gd name="T3" fmla="*/ 0 h 82"/>
                  <a:gd name="T4" fmla="*/ 17 w 61"/>
                  <a:gd name="T5" fmla="*/ 1 h 82"/>
                  <a:gd name="T6" fmla="*/ 17 w 61"/>
                  <a:gd name="T7" fmla="*/ 9 h 82"/>
                  <a:gd name="T8" fmla="*/ 18 w 61"/>
                  <a:gd name="T9" fmla="*/ 10 h 82"/>
                  <a:gd name="T10" fmla="*/ 36 w 61"/>
                  <a:gd name="T11" fmla="*/ 10 h 82"/>
                  <a:gd name="T12" fmla="*/ 49 w 61"/>
                  <a:gd name="T13" fmla="*/ 24 h 82"/>
                  <a:gd name="T14" fmla="*/ 49 w 61"/>
                  <a:gd name="T15" fmla="*/ 30 h 82"/>
                  <a:gd name="T16" fmla="*/ 24 w 61"/>
                  <a:gd name="T17" fmla="*/ 30 h 82"/>
                  <a:gd name="T18" fmla="*/ 0 w 61"/>
                  <a:gd name="T19" fmla="*/ 56 h 82"/>
                  <a:gd name="T20" fmla="*/ 0 w 61"/>
                  <a:gd name="T21" fmla="*/ 56 h 82"/>
                  <a:gd name="T22" fmla="*/ 24 w 61"/>
                  <a:gd name="T23" fmla="*/ 82 h 82"/>
                  <a:gd name="T24" fmla="*/ 60 w 61"/>
                  <a:gd name="T25" fmla="*/ 82 h 82"/>
                  <a:gd name="T26" fmla="*/ 61 w 61"/>
                  <a:gd name="T27" fmla="*/ 81 h 82"/>
                  <a:gd name="T28" fmla="*/ 61 w 61"/>
                  <a:gd name="T29" fmla="*/ 24 h 82"/>
                  <a:gd name="T30" fmla="*/ 37 w 61"/>
                  <a:gd name="T31" fmla="*/ 0 h 82"/>
                  <a:gd name="T32" fmla="*/ 49 w 61"/>
                  <a:gd name="T33" fmla="*/ 72 h 82"/>
                  <a:gd name="T34" fmla="*/ 25 w 61"/>
                  <a:gd name="T35" fmla="*/ 72 h 82"/>
                  <a:gd name="T36" fmla="*/ 12 w 61"/>
                  <a:gd name="T37" fmla="*/ 57 h 82"/>
                  <a:gd name="T38" fmla="*/ 12 w 61"/>
                  <a:gd name="T39" fmla="*/ 55 h 82"/>
                  <a:gd name="T40" fmla="*/ 25 w 61"/>
                  <a:gd name="T41" fmla="*/ 40 h 82"/>
                  <a:gd name="T42" fmla="*/ 49 w 61"/>
                  <a:gd name="T43" fmla="*/ 40 h 82"/>
                  <a:gd name="T44" fmla="*/ 49 w 61"/>
                  <a:gd name="T45" fmla="*/ 7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82">
                    <a:moveTo>
                      <a:pt x="37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10"/>
                      <a:pt x="17" y="10"/>
                      <a:pt x="18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43" y="10"/>
                      <a:pt x="49" y="16"/>
                      <a:pt x="49" y="24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11" y="30"/>
                      <a:pt x="0" y="41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71"/>
                      <a:pt x="11" y="82"/>
                      <a:pt x="24" y="82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1" y="82"/>
                      <a:pt x="61" y="82"/>
                      <a:pt x="61" y="81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11"/>
                      <a:pt x="50" y="0"/>
                      <a:pt x="37" y="0"/>
                    </a:cubicBezTo>
                    <a:close/>
                    <a:moveTo>
                      <a:pt x="49" y="72"/>
                    </a:moveTo>
                    <a:cubicBezTo>
                      <a:pt x="25" y="72"/>
                      <a:pt x="25" y="72"/>
                      <a:pt x="25" y="72"/>
                    </a:cubicBezTo>
                    <a:cubicBezTo>
                      <a:pt x="18" y="72"/>
                      <a:pt x="12" y="65"/>
                      <a:pt x="12" y="57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47"/>
                      <a:pt x="18" y="40"/>
                      <a:pt x="25" y="40"/>
                    </a:cubicBezTo>
                    <a:cubicBezTo>
                      <a:pt x="49" y="40"/>
                      <a:pt x="49" y="40"/>
                      <a:pt x="49" y="40"/>
                    </a:cubicBezTo>
                    <a:lnTo>
                      <a:pt x="49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7"/>
              <p:cNvSpPr>
                <a:spLocks noEditPoints="1"/>
              </p:cNvSpPr>
              <p:nvPr/>
            </p:nvSpPr>
            <p:spPr bwMode="auto">
              <a:xfrm>
                <a:off x="4993076" y="5204866"/>
                <a:ext cx="513882" cy="681681"/>
              </a:xfrm>
              <a:custGeom>
                <a:avLst/>
                <a:gdLst>
                  <a:gd name="T0" fmla="*/ 37 w 62"/>
                  <a:gd name="T1" fmla="*/ 0 h 82"/>
                  <a:gd name="T2" fmla="*/ 18 w 62"/>
                  <a:gd name="T3" fmla="*/ 0 h 82"/>
                  <a:gd name="T4" fmla="*/ 17 w 62"/>
                  <a:gd name="T5" fmla="*/ 1 h 82"/>
                  <a:gd name="T6" fmla="*/ 17 w 62"/>
                  <a:gd name="T7" fmla="*/ 9 h 82"/>
                  <a:gd name="T8" fmla="*/ 18 w 62"/>
                  <a:gd name="T9" fmla="*/ 10 h 82"/>
                  <a:gd name="T10" fmla="*/ 36 w 62"/>
                  <a:gd name="T11" fmla="*/ 10 h 82"/>
                  <a:gd name="T12" fmla="*/ 49 w 62"/>
                  <a:gd name="T13" fmla="*/ 24 h 82"/>
                  <a:gd name="T14" fmla="*/ 49 w 62"/>
                  <a:gd name="T15" fmla="*/ 30 h 82"/>
                  <a:gd name="T16" fmla="*/ 24 w 62"/>
                  <a:gd name="T17" fmla="*/ 30 h 82"/>
                  <a:gd name="T18" fmla="*/ 0 w 62"/>
                  <a:gd name="T19" fmla="*/ 56 h 82"/>
                  <a:gd name="T20" fmla="*/ 0 w 62"/>
                  <a:gd name="T21" fmla="*/ 56 h 82"/>
                  <a:gd name="T22" fmla="*/ 24 w 62"/>
                  <a:gd name="T23" fmla="*/ 82 h 82"/>
                  <a:gd name="T24" fmla="*/ 60 w 62"/>
                  <a:gd name="T25" fmla="*/ 82 h 82"/>
                  <a:gd name="T26" fmla="*/ 62 w 62"/>
                  <a:gd name="T27" fmla="*/ 81 h 82"/>
                  <a:gd name="T28" fmla="*/ 62 w 62"/>
                  <a:gd name="T29" fmla="*/ 24 h 82"/>
                  <a:gd name="T30" fmla="*/ 37 w 62"/>
                  <a:gd name="T31" fmla="*/ 0 h 82"/>
                  <a:gd name="T32" fmla="*/ 49 w 62"/>
                  <a:gd name="T33" fmla="*/ 72 h 82"/>
                  <a:gd name="T34" fmla="*/ 26 w 62"/>
                  <a:gd name="T35" fmla="*/ 72 h 82"/>
                  <a:gd name="T36" fmla="*/ 12 w 62"/>
                  <a:gd name="T37" fmla="*/ 57 h 82"/>
                  <a:gd name="T38" fmla="*/ 12 w 62"/>
                  <a:gd name="T39" fmla="*/ 55 h 82"/>
                  <a:gd name="T40" fmla="*/ 26 w 62"/>
                  <a:gd name="T41" fmla="*/ 40 h 82"/>
                  <a:gd name="T42" fmla="*/ 49 w 62"/>
                  <a:gd name="T43" fmla="*/ 40 h 82"/>
                  <a:gd name="T44" fmla="*/ 49 w 62"/>
                  <a:gd name="T45" fmla="*/ 7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82">
                    <a:moveTo>
                      <a:pt x="37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7" y="1"/>
                      <a:pt x="17" y="1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10"/>
                      <a:pt x="18" y="10"/>
                      <a:pt x="18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43" y="10"/>
                      <a:pt x="49" y="16"/>
                      <a:pt x="49" y="24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11" y="30"/>
                      <a:pt x="0" y="41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71"/>
                      <a:pt x="11" y="82"/>
                      <a:pt x="24" y="82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1" y="82"/>
                      <a:pt x="62" y="82"/>
                      <a:pt x="62" y="8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11"/>
                      <a:pt x="51" y="0"/>
                      <a:pt x="37" y="0"/>
                    </a:cubicBezTo>
                    <a:close/>
                    <a:moveTo>
                      <a:pt x="49" y="72"/>
                    </a:moveTo>
                    <a:cubicBezTo>
                      <a:pt x="26" y="72"/>
                      <a:pt x="26" y="72"/>
                      <a:pt x="26" y="72"/>
                    </a:cubicBezTo>
                    <a:cubicBezTo>
                      <a:pt x="18" y="72"/>
                      <a:pt x="12" y="65"/>
                      <a:pt x="12" y="57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47"/>
                      <a:pt x="18" y="40"/>
                      <a:pt x="26" y="40"/>
                    </a:cubicBezTo>
                    <a:cubicBezTo>
                      <a:pt x="49" y="40"/>
                      <a:pt x="49" y="40"/>
                      <a:pt x="49" y="40"/>
                    </a:cubicBezTo>
                    <a:lnTo>
                      <a:pt x="49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3266152" y="5204866"/>
                <a:ext cx="422991" cy="681681"/>
              </a:xfrm>
              <a:custGeom>
                <a:avLst/>
                <a:gdLst>
                  <a:gd name="T0" fmla="*/ 47 w 51"/>
                  <a:gd name="T1" fmla="*/ 10 h 82"/>
                  <a:gd name="T2" fmla="*/ 23 w 51"/>
                  <a:gd name="T3" fmla="*/ 10 h 82"/>
                  <a:gd name="T4" fmla="*/ 14 w 51"/>
                  <a:gd name="T5" fmla="*/ 15 h 82"/>
                  <a:gd name="T6" fmla="*/ 12 w 51"/>
                  <a:gd name="T7" fmla="*/ 25 h 82"/>
                  <a:gd name="T8" fmla="*/ 17 w 51"/>
                  <a:gd name="T9" fmla="*/ 32 h 82"/>
                  <a:gd name="T10" fmla="*/ 25 w 51"/>
                  <a:gd name="T11" fmla="*/ 35 h 82"/>
                  <a:gd name="T12" fmla="*/ 42 w 51"/>
                  <a:gd name="T13" fmla="*/ 41 h 82"/>
                  <a:gd name="T14" fmla="*/ 50 w 51"/>
                  <a:gd name="T15" fmla="*/ 55 h 82"/>
                  <a:gd name="T16" fmla="*/ 46 w 51"/>
                  <a:gd name="T17" fmla="*/ 73 h 82"/>
                  <a:gd name="T18" fmla="*/ 27 w 51"/>
                  <a:gd name="T19" fmla="*/ 82 h 82"/>
                  <a:gd name="T20" fmla="*/ 2 w 51"/>
                  <a:gd name="T21" fmla="*/ 82 h 82"/>
                  <a:gd name="T22" fmla="*/ 1 w 51"/>
                  <a:gd name="T23" fmla="*/ 81 h 82"/>
                  <a:gd name="T24" fmla="*/ 1 w 51"/>
                  <a:gd name="T25" fmla="*/ 73 h 82"/>
                  <a:gd name="T26" fmla="*/ 2 w 51"/>
                  <a:gd name="T27" fmla="*/ 72 h 82"/>
                  <a:gd name="T28" fmla="*/ 29 w 51"/>
                  <a:gd name="T29" fmla="*/ 72 h 82"/>
                  <a:gd name="T30" fmla="*/ 37 w 51"/>
                  <a:gd name="T31" fmla="*/ 67 h 82"/>
                  <a:gd name="T32" fmla="*/ 39 w 51"/>
                  <a:gd name="T33" fmla="*/ 57 h 82"/>
                  <a:gd name="T34" fmla="*/ 35 w 51"/>
                  <a:gd name="T35" fmla="*/ 50 h 82"/>
                  <a:gd name="T36" fmla="*/ 26 w 51"/>
                  <a:gd name="T37" fmla="*/ 47 h 82"/>
                  <a:gd name="T38" fmla="*/ 10 w 51"/>
                  <a:gd name="T39" fmla="*/ 40 h 82"/>
                  <a:gd name="T40" fmla="*/ 1 w 51"/>
                  <a:gd name="T41" fmla="*/ 27 h 82"/>
                  <a:gd name="T42" fmla="*/ 6 w 51"/>
                  <a:gd name="T43" fmla="*/ 9 h 82"/>
                  <a:gd name="T44" fmla="*/ 25 w 51"/>
                  <a:gd name="T45" fmla="*/ 0 h 82"/>
                  <a:gd name="T46" fmla="*/ 47 w 51"/>
                  <a:gd name="T47" fmla="*/ 0 h 82"/>
                  <a:gd name="T48" fmla="*/ 48 w 51"/>
                  <a:gd name="T49" fmla="*/ 1 h 82"/>
                  <a:gd name="T50" fmla="*/ 48 w 51"/>
                  <a:gd name="T51" fmla="*/ 9 h 82"/>
                  <a:gd name="T52" fmla="*/ 47 w 51"/>
                  <a:gd name="T53" fmla="*/ 1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82">
                    <a:moveTo>
                      <a:pt x="47" y="10"/>
                    </a:moveTo>
                    <a:cubicBezTo>
                      <a:pt x="23" y="10"/>
                      <a:pt x="23" y="10"/>
                      <a:pt x="23" y="10"/>
                    </a:cubicBezTo>
                    <a:cubicBezTo>
                      <a:pt x="19" y="10"/>
                      <a:pt x="16" y="13"/>
                      <a:pt x="14" y="15"/>
                    </a:cubicBezTo>
                    <a:cubicBezTo>
                      <a:pt x="13" y="18"/>
                      <a:pt x="12" y="21"/>
                      <a:pt x="12" y="25"/>
                    </a:cubicBezTo>
                    <a:cubicBezTo>
                      <a:pt x="13" y="28"/>
                      <a:pt x="14" y="31"/>
                      <a:pt x="17" y="32"/>
                    </a:cubicBezTo>
                    <a:cubicBezTo>
                      <a:pt x="18" y="33"/>
                      <a:pt x="21" y="34"/>
                      <a:pt x="25" y="35"/>
                    </a:cubicBezTo>
                    <a:cubicBezTo>
                      <a:pt x="34" y="38"/>
                      <a:pt x="39" y="40"/>
                      <a:pt x="42" y="41"/>
                    </a:cubicBezTo>
                    <a:cubicBezTo>
                      <a:pt x="46" y="44"/>
                      <a:pt x="49" y="49"/>
                      <a:pt x="50" y="55"/>
                    </a:cubicBezTo>
                    <a:cubicBezTo>
                      <a:pt x="51" y="62"/>
                      <a:pt x="49" y="68"/>
                      <a:pt x="46" y="73"/>
                    </a:cubicBezTo>
                    <a:cubicBezTo>
                      <a:pt x="42" y="78"/>
                      <a:pt x="34" y="82"/>
                      <a:pt x="27" y="82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2" y="82"/>
                      <a:pt x="1" y="82"/>
                      <a:pt x="1" y="81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1" y="72"/>
                      <a:pt x="2" y="72"/>
                      <a:pt x="2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32" y="72"/>
                      <a:pt x="35" y="69"/>
                      <a:pt x="37" y="67"/>
                    </a:cubicBezTo>
                    <a:cubicBezTo>
                      <a:pt x="39" y="64"/>
                      <a:pt x="39" y="61"/>
                      <a:pt x="39" y="57"/>
                    </a:cubicBezTo>
                    <a:cubicBezTo>
                      <a:pt x="39" y="54"/>
                      <a:pt x="37" y="51"/>
                      <a:pt x="35" y="50"/>
                    </a:cubicBezTo>
                    <a:cubicBezTo>
                      <a:pt x="34" y="49"/>
                      <a:pt x="31" y="48"/>
                      <a:pt x="26" y="47"/>
                    </a:cubicBezTo>
                    <a:cubicBezTo>
                      <a:pt x="17" y="44"/>
                      <a:pt x="11" y="42"/>
                      <a:pt x="10" y="40"/>
                    </a:cubicBezTo>
                    <a:cubicBezTo>
                      <a:pt x="5" y="38"/>
                      <a:pt x="2" y="33"/>
                      <a:pt x="1" y="27"/>
                    </a:cubicBezTo>
                    <a:cubicBezTo>
                      <a:pt x="0" y="20"/>
                      <a:pt x="2" y="14"/>
                      <a:pt x="6" y="9"/>
                    </a:cubicBezTo>
                    <a:cubicBezTo>
                      <a:pt x="9" y="4"/>
                      <a:pt x="16" y="0"/>
                      <a:pt x="2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8" y="1"/>
                      <a:pt x="48" y="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7" y="10"/>
                      <a:pt x="47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4294865" y="4583120"/>
              <a:ext cx="34419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关于锤子你可能不知道的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10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件事</a:t>
              </a:r>
              <a:endParaRPr lang="zh-CN" altLang="en-US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602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3404" y="0"/>
            <a:ext cx="12228997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-427995" y="-943212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rPr>
              <a:t>9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87010" y="454088"/>
            <a:ext cx="3094302" cy="589621"/>
            <a:chOff x="387010" y="454088"/>
            <a:chExt cx="3094302" cy="589621"/>
          </a:xfrm>
        </p:grpSpPr>
        <p:grpSp>
          <p:nvGrpSpPr>
            <p:cNvPr id="3" name="组合 2"/>
            <p:cNvGrpSpPr/>
            <p:nvPr/>
          </p:nvGrpSpPr>
          <p:grpSpPr>
            <a:xfrm rot="10800000">
              <a:off x="387010" y="454088"/>
              <a:ext cx="592870" cy="589621"/>
              <a:chOff x="953514" y="2733222"/>
              <a:chExt cx="765090" cy="760898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6" name="组合 5"/>
              <p:cNvGrpSpPr/>
              <p:nvPr/>
            </p:nvGrpSpPr>
            <p:grpSpPr>
              <a:xfrm>
                <a:off x="971600" y="2739405"/>
                <a:ext cx="728902" cy="732938"/>
                <a:chOff x="827584" y="2594351"/>
                <a:chExt cx="728902" cy="732938"/>
              </a:xfrm>
              <a:grpFill/>
            </p:grpSpPr>
            <p:cxnSp>
              <p:nvCxnSpPr>
                <p:cNvPr id="18" name="直接连接符 17"/>
                <p:cNvCxnSpPr/>
                <p:nvPr/>
              </p:nvCxnSpPr>
              <p:spPr>
                <a:xfrm>
                  <a:off x="827584" y="2793411"/>
                  <a:ext cx="72008" cy="43204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>
                  <a:off x="827584" y="2607867"/>
                  <a:ext cx="348314" cy="185544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187624" y="2613391"/>
                  <a:ext cx="360040" cy="25202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>
                  <a:off x="1115616" y="3267645"/>
                  <a:ext cx="360040" cy="596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899592" y="3222641"/>
                  <a:ext cx="216024" cy="10464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>
                  <a:off x="1475656" y="2875828"/>
                  <a:ext cx="80830" cy="3890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V="1">
                  <a:off x="899592" y="2973431"/>
                  <a:ext cx="126371" cy="2492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V="1">
                  <a:off x="1112809" y="2594351"/>
                  <a:ext cx="65992" cy="3141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020251" y="2918017"/>
                  <a:ext cx="82366" cy="63406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flipH="1" flipV="1">
                  <a:off x="1178802" y="2594352"/>
                  <a:ext cx="73183" cy="4893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V="1">
                  <a:off x="1262439" y="2864807"/>
                  <a:ext cx="294047" cy="23323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flipH="1" flipV="1">
                  <a:off x="1409462" y="3098036"/>
                  <a:ext cx="63290" cy="1618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 flipH="1" flipV="1">
                  <a:off x="1254889" y="3083663"/>
                  <a:ext cx="225413" cy="1913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1118520" y="3098036"/>
                  <a:ext cx="128210" cy="22925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H="1" flipV="1">
                  <a:off x="1015578" y="2981422"/>
                  <a:ext cx="100752" cy="34586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H="1" flipV="1">
                  <a:off x="1102618" y="2911311"/>
                  <a:ext cx="136562" cy="1723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1409462" y="2864424"/>
                  <a:ext cx="147024" cy="21924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>
                  <a:off x="833684" y="2801402"/>
                  <a:ext cx="273057" cy="10709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组合 6"/>
              <p:cNvGrpSpPr/>
              <p:nvPr/>
            </p:nvGrpSpPr>
            <p:grpSpPr>
              <a:xfrm>
                <a:off x="953514" y="2733222"/>
                <a:ext cx="765090" cy="760898"/>
                <a:chOff x="953514" y="2733222"/>
                <a:chExt cx="765090" cy="760898"/>
              </a:xfrm>
              <a:grpFill/>
            </p:grpSpPr>
            <p:sp>
              <p:nvSpPr>
                <p:cNvPr id="8" name="椭圆 7"/>
                <p:cNvSpPr/>
                <p:nvPr/>
              </p:nvSpPr>
              <p:spPr>
                <a:xfrm>
                  <a:off x="1298325" y="27332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1223901" y="303676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953514" y="2921657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1143711" y="31039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1016827" y="3343748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1238468" y="344575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1366561" y="3213553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592744" y="3387675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537768" y="321250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670235" y="299388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4" name="直接连接符 3"/>
            <p:cNvCxnSpPr/>
            <p:nvPr/>
          </p:nvCxnSpPr>
          <p:spPr>
            <a:xfrm>
              <a:off x="1200727" y="454088"/>
              <a:ext cx="0" cy="55214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1272053" y="547871"/>
              <a:ext cx="2209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锤子</a:t>
              </a:r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T2</a:t>
              </a:r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的“三点全露”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882141" y="1798319"/>
            <a:ext cx="1800493" cy="4001384"/>
            <a:chOff x="1136253" y="1798319"/>
            <a:chExt cx="1800493" cy="4001384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81250" y="2689123"/>
              <a:ext cx="3446300" cy="1664691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1136253" y="5430371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BDBDBD"/>
                  </a:solidFill>
                  <a:latin typeface="+mn-ea"/>
                </a:rPr>
                <a:t>“全”金属中框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490949" y="1561135"/>
            <a:ext cx="2594632" cy="4238568"/>
            <a:chOff x="4490949" y="1561135"/>
            <a:chExt cx="2594632" cy="423856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0949" y="1561135"/>
              <a:ext cx="2594632" cy="3892338"/>
            </a:xfrm>
            <a:prstGeom prst="rect">
              <a:avLst/>
            </a:prstGeom>
          </p:spPr>
        </p:pic>
        <p:sp>
          <p:nvSpPr>
            <p:cNvPr id="44" name="矩形 43"/>
            <p:cNvSpPr/>
            <p:nvPr/>
          </p:nvSpPr>
          <p:spPr>
            <a:xfrm>
              <a:off x="5118973" y="5430371"/>
              <a:ext cx="18694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BDBDBD"/>
                  </a:solidFill>
                  <a:latin typeface="+mn-ea"/>
                </a:rPr>
                <a:t>SIM</a:t>
              </a:r>
              <a:r>
                <a:rPr lang="zh-CN" altLang="en-US" dirty="0">
                  <a:solidFill>
                    <a:srgbClr val="BDBDBD"/>
                  </a:solidFill>
                  <a:latin typeface="+mn-ea"/>
                </a:rPr>
                <a:t>卡</a:t>
              </a:r>
              <a:r>
                <a:rPr lang="zh-CN" altLang="en-US" dirty="0" smtClean="0">
                  <a:solidFill>
                    <a:srgbClr val="BDBDBD"/>
                  </a:solidFill>
                  <a:latin typeface="+mn-ea"/>
                </a:rPr>
                <a:t>槽</a:t>
              </a:r>
              <a:r>
                <a:rPr lang="en-US" altLang="zh-CN" dirty="0" smtClean="0">
                  <a:solidFill>
                    <a:srgbClr val="BDBDBD"/>
                  </a:solidFill>
                  <a:latin typeface="+mn-ea"/>
                </a:rPr>
                <a:t>=</a:t>
              </a:r>
              <a:r>
                <a:rPr lang="zh-CN" altLang="en-US" dirty="0" smtClean="0">
                  <a:solidFill>
                    <a:srgbClr val="BDBDBD"/>
                  </a:solidFill>
                  <a:latin typeface="+mn-ea"/>
                </a:rPr>
                <a:t>音量键</a:t>
              </a:r>
              <a:endParaRPr lang="zh-CN" altLang="en-US" dirty="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99005" y="1561135"/>
            <a:ext cx="2223408" cy="4238568"/>
            <a:chOff x="8905001" y="1561135"/>
            <a:chExt cx="2223408" cy="4238568"/>
          </a:xfrm>
        </p:grpSpPr>
        <p:grpSp>
          <p:nvGrpSpPr>
            <p:cNvPr id="39" name="组合 38"/>
            <p:cNvGrpSpPr/>
            <p:nvPr/>
          </p:nvGrpSpPr>
          <p:grpSpPr>
            <a:xfrm>
              <a:off x="8905001" y="1561135"/>
              <a:ext cx="2223408" cy="3920665"/>
              <a:chOff x="1559321" y="2223536"/>
              <a:chExt cx="2223408" cy="3920665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9321" y="2223536"/>
                <a:ext cx="2223408" cy="3920665"/>
              </a:xfrm>
              <a:prstGeom prst="rect">
                <a:avLst/>
              </a:prstGeom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0458" y="2845844"/>
                <a:ext cx="1466357" cy="2591701"/>
              </a:xfrm>
              <a:prstGeom prst="rect">
                <a:avLst/>
              </a:prstGeom>
            </p:spPr>
          </p:pic>
        </p:grpSp>
        <p:sp>
          <p:nvSpPr>
            <p:cNvPr id="45" name="矩形 44"/>
            <p:cNvSpPr/>
            <p:nvPr/>
          </p:nvSpPr>
          <p:spPr>
            <a:xfrm>
              <a:off x="9462707" y="543037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</a:rPr>
                <a:t>远程协助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1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5982" t="19342" r="-261" b="4350"/>
          <a:stretch/>
        </p:blipFill>
        <p:spPr>
          <a:xfrm>
            <a:off x="10160" y="0"/>
            <a:ext cx="12649200" cy="685800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1491389" y="-1486194"/>
            <a:ext cx="8744702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60000" dirty="0" smtClean="0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rPr>
              <a:t>10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387010" y="454088"/>
            <a:ext cx="2647064" cy="589621"/>
            <a:chOff x="387010" y="454088"/>
            <a:chExt cx="2647064" cy="589621"/>
          </a:xfrm>
        </p:grpSpPr>
        <p:grpSp>
          <p:nvGrpSpPr>
            <p:cNvPr id="45" name="组合 44"/>
            <p:cNvGrpSpPr/>
            <p:nvPr/>
          </p:nvGrpSpPr>
          <p:grpSpPr>
            <a:xfrm rot="10800000">
              <a:off x="387010" y="454088"/>
              <a:ext cx="592870" cy="589621"/>
              <a:chOff x="953514" y="2733222"/>
              <a:chExt cx="765090" cy="760898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48" name="组合 47"/>
              <p:cNvGrpSpPr/>
              <p:nvPr/>
            </p:nvGrpSpPr>
            <p:grpSpPr>
              <a:xfrm>
                <a:off x="971600" y="2739405"/>
                <a:ext cx="728902" cy="732938"/>
                <a:chOff x="827584" y="2594351"/>
                <a:chExt cx="728902" cy="732938"/>
              </a:xfrm>
              <a:grpFill/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827584" y="2793411"/>
                  <a:ext cx="72008" cy="43204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H="1">
                  <a:off x="827584" y="2607867"/>
                  <a:ext cx="348314" cy="185544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H="1" flipV="1">
                  <a:off x="1187624" y="2613391"/>
                  <a:ext cx="360040" cy="25202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 flipH="1">
                  <a:off x="1115616" y="3267645"/>
                  <a:ext cx="360040" cy="596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H="1" flipV="1">
                  <a:off x="899592" y="3222641"/>
                  <a:ext cx="216024" cy="10464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H="1">
                  <a:off x="1475656" y="2875828"/>
                  <a:ext cx="80830" cy="3890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899592" y="2973431"/>
                  <a:ext cx="126371" cy="2492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 flipV="1">
                  <a:off x="1112809" y="2594351"/>
                  <a:ext cx="65992" cy="3141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/>
              </p:nvCxnSpPr>
              <p:spPr>
                <a:xfrm flipV="1">
                  <a:off x="1020251" y="2918017"/>
                  <a:ext cx="82366" cy="63406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/>
              </p:nvCxnSpPr>
              <p:spPr>
                <a:xfrm flipH="1" flipV="1">
                  <a:off x="1178802" y="2594352"/>
                  <a:ext cx="73183" cy="4893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1262439" y="2864807"/>
                  <a:ext cx="294047" cy="23323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H="1" flipV="1">
                  <a:off x="1409462" y="3098036"/>
                  <a:ext cx="63290" cy="1618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 flipH="1" flipV="1">
                  <a:off x="1254889" y="3083663"/>
                  <a:ext cx="225413" cy="1913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/>
                <p:nvPr/>
              </p:nvCxnSpPr>
              <p:spPr>
                <a:xfrm flipV="1">
                  <a:off x="1118520" y="3098036"/>
                  <a:ext cx="128210" cy="22925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 flipH="1" flipV="1">
                  <a:off x="1015578" y="2981422"/>
                  <a:ext cx="100752" cy="34586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flipH="1" flipV="1">
                  <a:off x="1102618" y="2911311"/>
                  <a:ext cx="136562" cy="1723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/>
              </p:nvCxnSpPr>
              <p:spPr>
                <a:xfrm flipV="1">
                  <a:off x="1409462" y="2864424"/>
                  <a:ext cx="147024" cy="21924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/>
              </p:nvCxnSpPr>
              <p:spPr>
                <a:xfrm>
                  <a:off x="833684" y="2801402"/>
                  <a:ext cx="273057" cy="10709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组合 48"/>
              <p:cNvGrpSpPr/>
              <p:nvPr/>
            </p:nvGrpSpPr>
            <p:grpSpPr>
              <a:xfrm>
                <a:off x="953514" y="2733222"/>
                <a:ext cx="765090" cy="760898"/>
                <a:chOff x="953514" y="2733222"/>
                <a:chExt cx="765090" cy="760898"/>
              </a:xfrm>
              <a:grpFill/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1298325" y="27332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1223901" y="303676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953514" y="2921657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1143711" y="31039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1016827" y="3343748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1238468" y="344575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1366561" y="3213553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1592744" y="3387675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1537768" y="321250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1670235" y="299388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46" name="直接连接符 45"/>
            <p:cNvCxnSpPr/>
            <p:nvPr/>
          </p:nvCxnSpPr>
          <p:spPr>
            <a:xfrm>
              <a:off x="1200727" y="454088"/>
              <a:ext cx="0" cy="55214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1272053" y="547871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T2</a:t>
              </a:r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，一锤定“赢”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176181" y="1518459"/>
            <a:ext cx="3802485" cy="3780414"/>
            <a:chOff x="2550583" y="1717964"/>
            <a:chExt cx="4638611" cy="4611687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12311" y="2912116"/>
              <a:ext cx="4352920" cy="2200847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04478" y="2893450"/>
              <a:ext cx="4352920" cy="2260710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0938" y="1717964"/>
              <a:ext cx="2377901" cy="4611687"/>
            </a:xfrm>
            <a:prstGeom prst="rect">
              <a:avLst/>
            </a:prstGeom>
          </p:spPr>
        </p:pic>
      </p:grpSp>
      <p:sp>
        <p:nvSpPr>
          <p:cNvPr id="82" name="文本框 81"/>
          <p:cNvSpPr txBox="1"/>
          <p:nvPr/>
        </p:nvSpPr>
        <p:spPr>
          <a:xfrm>
            <a:off x="4280296" y="5755733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以傲慢与偏执  回敬傲慢与偏见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02" y="5346876"/>
            <a:ext cx="1286596" cy="145958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390818" y="5705564"/>
            <a:ext cx="34103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96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5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22204" y="3429000"/>
            <a:ext cx="314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微博：陈小白和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Teddy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2" y="321082"/>
            <a:ext cx="578915" cy="55042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320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495110" y="1367688"/>
            <a:ext cx="7201780" cy="197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想学怎么做信息图表，可以关注网易云课堂的</a:t>
            </a:r>
            <a:endParaRPr lang="en-US" altLang="zh-CN" sz="3200" dirty="0" smtClean="0">
              <a:solidFill>
                <a:schemeClr val="bg1"/>
              </a:solidFill>
              <a:latin typeface="造字工房朗宋（非商用）常规体" pitchFamily="50" charset="-122"/>
              <a:ea typeface="造字工房朗宋（非商用）常规体" pitchFamily="50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5400" dirty="0" smtClean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《</a:t>
            </a:r>
            <a:r>
              <a:rPr lang="zh-CN" altLang="en-US" sz="5400" dirty="0" smtClean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和阿文一起学信息图表</a:t>
            </a:r>
            <a:r>
              <a:rPr lang="en-US" altLang="zh-CN" sz="5400" dirty="0" smtClean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》</a:t>
            </a:r>
            <a:endParaRPr lang="zh-CN" altLang="en-US" sz="5400" dirty="0">
              <a:solidFill>
                <a:schemeClr val="bg1"/>
              </a:solid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670" y="3683430"/>
            <a:ext cx="4100660" cy="22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12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96388" y="2310368"/>
            <a:ext cx="5878532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关注他们的公众号，你的</a:t>
            </a:r>
            <a:r>
              <a:rPr lang="en-US" altLang="zh-CN" sz="3200" dirty="0" smtClean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PPT</a:t>
            </a:r>
            <a:r>
              <a:rPr lang="zh-CN" altLang="en-US" sz="3200" dirty="0" smtClean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也可以</a:t>
            </a:r>
            <a:endParaRPr lang="en-US" altLang="zh-CN" sz="3200" dirty="0" smtClean="0">
              <a:solidFill>
                <a:schemeClr val="bg1"/>
              </a:solidFill>
              <a:latin typeface="造字工房朗宋（非商用）常规体" pitchFamily="50" charset="-122"/>
              <a:ea typeface="造字工房朗宋（非商用）常规体" pitchFamily="5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 smtClean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漂亮的不像实力派</a:t>
            </a:r>
            <a:endParaRPr lang="zh-CN" altLang="en-US" sz="11500" dirty="0">
              <a:solidFill>
                <a:schemeClr val="bg1"/>
              </a:solid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1821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23"/>
            <a:ext cx="12192000" cy="68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5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9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-1" y="-2"/>
            <a:ext cx="12228997" cy="6858002"/>
            <a:chOff x="486136" y="-1"/>
            <a:chExt cx="12228997" cy="6858002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2" r="9909" b="41972"/>
            <a:stretch/>
          </p:blipFill>
          <p:spPr>
            <a:xfrm>
              <a:off x="5104435" y="0"/>
              <a:ext cx="7610698" cy="685800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3942" r="89844" b="41972"/>
            <a:stretch/>
          </p:blipFill>
          <p:spPr>
            <a:xfrm>
              <a:off x="486136" y="-1"/>
              <a:ext cx="4618299" cy="6858001"/>
            </a:xfrm>
            <a:prstGeom prst="rect">
              <a:avLst/>
            </a:prstGeom>
          </p:spPr>
        </p:pic>
      </p:grpSp>
      <p:sp>
        <p:nvSpPr>
          <p:cNvPr id="36" name="矩形 35"/>
          <p:cNvSpPr/>
          <p:nvPr/>
        </p:nvSpPr>
        <p:spPr>
          <a:xfrm>
            <a:off x="23936" y="0"/>
            <a:ext cx="12228997" cy="6858000"/>
          </a:xfrm>
          <a:prstGeom prst="rect">
            <a:avLst/>
          </a:prstGeom>
          <a:solidFill>
            <a:srgbClr val="00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 rot="10800000">
            <a:off x="387010" y="454088"/>
            <a:ext cx="592870" cy="589621"/>
            <a:chOff x="953514" y="2733222"/>
            <a:chExt cx="765090" cy="760898"/>
          </a:xfrm>
          <a:solidFill>
            <a:schemeClr val="bg1">
              <a:lumMod val="65000"/>
            </a:schemeClr>
          </a:solidFill>
        </p:grpSpPr>
        <p:grpSp>
          <p:nvGrpSpPr>
            <p:cNvPr id="3" name="组合 2"/>
            <p:cNvGrpSpPr/>
            <p:nvPr/>
          </p:nvGrpSpPr>
          <p:grpSpPr>
            <a:xfrm>
              <a:off x="971600" y="2739405"/>
              <a:ext cx="728902" cy="732938"/>
              <a:chOff x="827584" y="2594351"/>
              <a:chExt cx="728902" cy="732938"/>
            </a:xfrm>
            <a:grpFill/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827584" y="2793411"/>
                <a:ext cx="72008" cy="432048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>
                <a:off x="827584" y="2607867"/>
                <a:ext cx="348314" cy="185544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 flipV="1">
                <a:off x="1187624" y="2613391"/>
                <a:ext cx="360040" cy="252028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1115616" y="3267645"/>
                <a:ext cx="360040" cy="59643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 flipV="1">
                <a:off x="899592" y="3222641"/>
                <a:ext cx="216024" cy="104647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H="1">
                <a:off x="1475656" y="2875828"/>
                <a:ext cx="80830" cy="389001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899592" y="2973431"/>
                <a:ext cx="126371" cy="249211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1112809" y="2594351"/>
                <a:ext cx="65992" cy="314143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020251" y="2918017"/>
                <a:ext cx="82366" cy="63406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1178802" y="2594352"/>
                <a:ext cx="73183" cy="489311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1262439" y="2864807"/>
                <a:ext cx="294047" cy="23323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 flipV="1">
                <a:off x="1409462" y="3098036"/>
                <a:ext cx="63290" cy="161853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 flipV="1">
                <a:off x="1254889" y="3083663"/>
                <a:ext cx="225413" cy="191301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118520" y="3098036"/>
                <a:ext cx="128210" cy="229252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 flipV="1">
                <a:off x="1015578" y="2981422"/>
                <a:ext cx="100752" cy="345867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 flipV="1">
                <a:off x="1102618" y="2911311"/>
                <a:ext cx="136562" cy="172353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1409462" y="2864424"/>
                <a:ext cx="147024" cy="21924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833684" y="2801402"/>
                <a:ext cx="273057" cy="107092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/>
            <p:cNvGrpSpPr/>
            <p:nvPr/>
          </p:nvGrpSpPr>
          <p:grpSpPr>
            <a:xfrm>
              <a:off x="953514" y="2733222"/>
              <a:ext cx="765090" cy="760898"/>
              <a:chOff x="953514" y="2733222"/>
              <a:chExt cx="765090" cy="760898"/>
            </a:xfrm>
            <a:grpFill/>
          </p:grpSpPr>
          <p:sp>
            <p:nvSpPr>
              <p:cNvPr id="5" name="椭圆 4"/>
              <p:cNvSpPr/>
              <p:nvPr/>
            </p:nvSpPr>
            <p:spPr>
              <a:xfrm>
                <a:off x="1298325" y="2733222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223901" y="3036762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953514" y="2921657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143711" y="3103922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016827" y="3343748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238468" y="3445751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366561" y="3213553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592744" y="3387675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537768" y="3212502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670235" y="2993881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1200727" y="454088"/>
            <a:ext cx="0" cy="55214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-120156" y="-340053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rPr>
              <a:t>1</a:t>
            </a:r>
            <a:endParaRPr lang="zh-CN" altLang="en-US" dirty="0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272053" y="5478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原来英语老师也能做手机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391651" y="2542681"/>
            <a:ext cx="4746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跟</a:t>
            </a:r>
            <a:r>
              <a:rPr lang="zh-CN" altLang="en-US" sz="16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马云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一样，</a:t>
            </a:r>
            <a:r>
              <a:rPr lang="zh-CN" altLang="en-US" sz="16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老罗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原本也是一名英语教师。由于教学风格幽默诙谐并且具有高度理想主义气质的感染力，所以极受学生欢迎。 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“老罗语录”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诞生于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此。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46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4"/>
          <a:stretch/>
        </p:blipFill>
        <p:spPr>
          <a:xfrm>
            <a:off x="701040" y="0"/>
            <a:ext cx="6498895" cy="68580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-36997" y="0"/>
            <a:ext cx="12228997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 rot="10800000">
            <a:off x="387010" y="454088"/>
            <a:ext cx="592870" cy="589621"/>
            <a:chOff x="953514" y="2733222"/>
            <a:chExt cx="765090" cy="760898"/>
          </a:xfrm>
          <a:solidFill>
            <a:schemeClr val="bg1">
              <a:lumMod val="65000"/>
            </a:schemeClr>
          </a:solidFill>
        </p:grpSpPr>
        <p:grpSp>
          <p:nvGrpSpPr>
            <p:cNvPr id="3" name="组合 2"/>
            <p:cNvGrpSpPr/>
            <p:nvPr/>
          </p:nvGrpSpPr>
          <p:grpSpPr>
            <a:xfrm>
              <a:off x="971600" y="2739405"/>
              <a:ext cx="728902" cy="732938"/>
              <a:chOff x="827584" y="2594351"/>
              <a:chExt cx="728902" cy="732938"/>
            </a:xfrm>
            <a:grpFill/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827584" y="2793411"/>
                <a:ext cx="72008" cy="432048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>
                <a:off x="827584" y="2607867"/>
                <a:ext cx="348314" cy="185544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 flipV="1">
                <a:off x="1187624" y="2613391"/>
                <a:ext cx="360040" cy="252028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1115616" y="3267645"/>
                <a:ext cx="360040" cy="59643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H="1" flipV="1">
                <a:off x="899592" y="3222641"/>
                <a:ext cx="216024" cy="104647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H="1">
                <a:off x="1475656" y="2875828"/>
                <a:ext cx="80830" cy="389001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899592" y="2973431"/>
                <a:ext cx="126371" cy="249211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1112809" y="2594351"/>
                <a:ext cx="65992" cy="314143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020251" y="2918017"/>
                <a:ext cx="82366" cy="63406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1178802" y="2594352"/>
                <a:ext cx="73183" cy="489311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1262439" y="2864807"/>
                <a:ext cx="294047" cy="23323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 flipV="1">
                <a:off x="1409462" y="3098036"/>
                <a:ext cx="63290" cy="161853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 flipV="1">
                <a:off x="1254889" y="3083663"/>
                <a:ext cx="225413" cy="191301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118520" y="3098036"/>
                <a:ext cx="128210" cy="229252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 flipV="1">
                <a:off x="1015578" y="2981422"/>
                <a:ext cx="100752" cy="345867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 flipV="1">
                <a:off x="1102618" y="2911311"/>
                <a:ext cx="136562" cy="172353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1409462" y="2864424"/>
                <a:ext cx="147024" cy="219240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833684" y="2801402"/>
                <a:ext cx="273057" cy="107092"/>
              </a:xfrm>
              <a:prstGeom prst="line">
                <a:avLst/>
              </a:prstGeom>
              <a:grp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/>
            <p:cNvGrpSpPr/>
            <p:nvPr/>
          </p:nvGrpSpPr>
          <p:grpSpPr>
            <a:xfrm>
              <a:off x="953514" y="2733222"/>
              <a:ext cx="765090" cy="760898"/>
              <a:chOff x="953514" y="2733222"/>
              <a:chExt cx="765090" cy="760898"/>
            </a:xfrm>
            <a:grpFill/>
          </p:grpSpPr>
          <p:sp>
            <p:nvSpPr>
              <p:cNvPr id="5" name="椭圆 4"/>
              <p:cNvSpPr/>
              <p:nvPr/>
            </p:nvSpPr>
            <p:spPr>
              <a:xfrm>
                <a:off x="1298325" y="2733222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223901" y="3036762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953514" y="2921657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143711" y="3103922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016827" y="3343748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238468" y="3445751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366561" y="3213553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592744" y="3387675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537768" y="3212502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670235" y="2993881"/>
                <a:ext cx="48369" cy="483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7490596" y="-1146496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rPr>
              <a:t>2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200727" y="454088"/>
            <a:ext cx="0" cy="55214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272053" y="54787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这真的是一家英语培训机构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487952" y="3193153"/>
            <a:ext cx="5232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2008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月，罗永浩创办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24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老罗和他的朋友们教育科技有限公司</a:t>
            </a:r>
            <a:r>
              <a:rPr lang="zh-CN" altLang="en-US" sz="3200" b="1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676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1828800" y="361950"/>
            <a:ext cx="10363200" cy="6496050"/>
            <a:chOff x="229565" y="361950"/>
            <a:chExt cx="10363200" cy="6496050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" r="20114"/>
            <a:stretch/>
          </p:blipFill>
          <p:spPr>
            <a:xfrm>
              <a:off x="3321935" y="361950"/>
              <a:ext cx="7270830" cy="6496050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4" r="84355"/>
            <a:stretch/>
          </p:blipFill>
          <p:spPr>
            <a:xfrm>
              <a:off x="229565" y="361950"/>
              <a:ext cx="4084037" cy="6496050"/>
            </a:xfrm>
            <a:prstGeom prst="rect">
              <a:avLst/>
            </a:prstGeom>
          </p:spPr>
        </p:pic>
      </p:grpSp>
      <p:sp>
        <p:nvSpPr>
          <p:cNvPr id="39" name="矩形 38"/>
          <p:cNvSpPr/>
          <p:nvPr/>
        </p:nvSpPr>
        <p:spPr>
          <a:xfrm>
            <a:off x="0" y="0"/>
            <a:ext cx="12228997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-356237" y="-333375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rPr>
              <a:t>3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87010" y="454088"/>
            <a:ext cx="3434395" cy="589621"/>
            <a:chOff x="387010" y="454088"/>
            <a:chExt cx="3434395" cy="589621"/>
          </a:xfrm>
        </p:grpSpPr>
        <p:grpSp>
          <p:nvGrpSpPr>
            <p:cNvPr id="5" name="组合 4"/>
            <p:cNvGrpSpPr/>
            <p:nvPr/>
          </p:nvGrpSpPr>
          <p:grpSpPr>
            <a:xfrm rot="10800000">
              <a:off x="387010" y="454088"/>
              <a:ext cx="592870" cy="589621"/>
              <a:chOff x="953514" y="2733222"/>
              <a:chExt cx="765090" cy="760898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6" name="组合 5"/>
              <p:cNvGrpSpPr/>
              <p:nvPr/>
            </p:nvGrpSpPr>
            <p:grpSpPr>
              <a:xfrm>
                <a:off x="971600" y="2739405"/>
                <a:ext cx="728902" cy="732938"/>
                <a:chOff x="827584" y="2594351"/>
                <a:chExt cx="728902" cy="732938"/>
              </a:xfrm>
              <a:grpFill/>
            </p:grpSpPr>
            <p:cxnSp>
              <p:nvCxnSpPr>
                <p:cNvPr id="18" name="直接连接符 17"/>
                <p:cNvCxnSpPr/>
                <p:nvPr/>
              </p:nvCxnSpPr>
              <p:spPr>
                <a:xfrm>
                  <a:off x="827584" y="2793411"/>
                  <a:ext cx="72008" cy="43204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>
                  <a:off x="827584" y="2607867"/>
                  <a:ext cx="348314" cy="185544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187624" y="2613391"/>
                  <a:ext cx="360040" cy="25202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>
                  <a:off x="1115616" y="3267645"/>
                  <a:ext cx="360040" cy="596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899592" y="3222641"/>
                  <a:ext cx="216024" cy="10464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>
                  <a:off x="1475656" y="2875828"/>
                  <a:ext cx="80830" cy="3890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V="1">
                  <a:off x="899592" y="2973431"/>
                  <a:ext cx="126371" cy="2492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V="1">
                  <a:off x="1112809" y="2594351"/>
                  <a:ext cx="65992" cy="3141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020251" y="2918017"/>
                  <a:ext cx="82366" cy="63406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flipH="1" flipV="1">
                  <a:off x="1178802" y="2594352"/>
                  <a:ext cx="73183" cy="4893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V="1">
                  <a:off x="1262439" y="2864807"/>
                  <a:ext cx="294047" cy="23323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flipH="1" flipV="1">
                  <a:off x="1409462" y="3098036"/>
                  <a:ext cx="63290" cy="1618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 flipH="1" flipV="1">
                  <a:off x="1254889" y="3083663"/>
                  <a:ext cx="225413" cy="1913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1118520" y="3098036"/>
                  <a:ext cx="128210" cy="22925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H="1" flipV="1">
                  <a:off x="1015578" y="2981422"/>
                  <a:ext cx="100752" cy="34586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H="1" flipV="1">
                  <a:off x="1102618" y="2911311"/>
                  <a:ext cx="136562" cy="1723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1409462" y="2864424"/>
                  <a:ext cx="147024" cy="21924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>
                  <a:off x="833684" y="2801402"/>
                  <a:ext cx="273057" cy="10709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组合 6"/>
              <p:cNvGrpSpPr/>
              <p:nvPr/>
            </p:nvGrpSpPr>
            <p:grpSpPr>
              <a:xfrm>
                <a:off x="953514" y="2733222"/>
                <a:ext cx="765090" cy="760898"/>
                <a:chOff x="953514" y="2733222"/>
                <a:chExt cx="765090" cy="760898"/>
              </a:xfrm>
              <a:grpFill/>
            </p:grpSpPr>
            <p:sp>
              <p:nvSpPr>
                <p:cNvPr id="8" name="椭圆 7"/>
                <p:cNvSpPr/>
                <p:nvPr/>
              </p:nvSpPr>
              <p:spPr>
                <a:xfrm>
                  <a:off x="1298325" y="27332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1223901" y="303676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953514" y="2921657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1143711" y="31039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1016827" y="3343748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1238468" y="344575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1366561" y="3213553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592744" y="3387675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537768" y="321250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670235" y="299388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36" name="直接连接符 35"/>
            <p:cNvCxnSpPr/>
            <p:nvPr/>
          </p:nvCxnSpPr>
          <p:spPr>
            <a:xfrm>
              <a:off x="1200727" y="454088"/>
              <a:ext cx="0" cy="55214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1272053" y="547871"/>
              <a:ext cx="2549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锤子为什么叫</a:t>
              </a:r>
              <a:r>
                <a:rPr lang="en-US" altLang="zh-CN" dirty="0" err="1" smtClean="0">
                  <a:solidFill>
                    <a:schemeClr val="bg1"/>
                  </a:solidFill>
                  <a:latin typeface="Segoe UI" panose="020B0502040204020203" pitchFamily="34" charset="0"/>
                  <a:ea typeface="微软雅黑 Light" panose="020B0502040204020203" pitchFamily="34" charset="-122"/>
                  <a:cs typeface="Segoe UI" panose="020B0502040204020203" pitchFamily="34" charset="0"/>
                </a:rPr>
                <a:t>smartisan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55342" y="3429000"/>
            <a:ext cx="65826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Smartisan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=</a:t>
            </a:r>
            <a:r>
              <a:rPr lang="en-US" altLang="zh-CN" sz="2000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Smart+Artisan</a:t>
            </a:r>
            <a:r>
              <a:rPr lang="en-US" altLang="zh-CN" sz="28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意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为智能机时代的精细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工匠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零妥协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的工匠态度，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满情怀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的工匠精神，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的工匠作品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619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5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87010" y="454088"/>
            <a:ext cx="2916368" cy="589621"/>
            <a:chOff x="387010" y="454088"/>
            <a:chExt cx="2916368" cy="589621"/>
          </a:xfrm>
        </p:grpSpPr>
        <p:grpSp>
          <p:nvGrpSpPr>
            <p:cNvPr id="18" name="组合 17"/>
            <p:cNvGrpSpPr/>
            <p:nvPr/>
          </p:nvGrpSpPr>
          <p:grpSpPr>
            <a:xfrm rot="10800000">
              <a:off x="387010" y="454088"/>
              <a:ext cx="592870" cy="589621"/>
              <a:chOff x="953514" y="2733222"/>
              <a:chExt cx="765090" cy="760898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21" name="组合 20"/>
              <p:cNvGrpSpPr/>
              <p:nvPr/>
            </p:nvGrpSpPr>
            <p:grpSpPr>
              <a:xfrm>
                <a:off x="971600" y="2739405"/>
                <a:ext cx="728902" cy="732938"/>
                <a:chOff x="827584" y="2594351"/>
                <a:chExt cx="728902" cy="732938"/>
              </a:xfrm>
              <a:grpFill/>
            </p:grpSpPr>
            <p:cxnSp>
              <p:nvCxnSpPr>
                <p:cNvPr id="33" name="直接连接符 32"/>
                <p:cNvCxnSpPr/>
                <p:nvPr/>
              </p:nvCxnSpPr>
              <p:spPr>
                <a:xfrm>
                  <a:off x="827584" y="2793411"/>
                  <a:ext cx="72008" cy="43204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H="1">
                  <a:off x="827584" y="2607867"/>
                  <a:ext cx="348314" cy="185544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 flipV="1">
                  <a:off x="1187624" y="2613391"/>
                  <a:ext cx="360040" cy="25202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 flipH="1">
                  <a:off x="1115616" y="3267645"/>
                  <a:ext cx="360040" cy="596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 flipH="1" flipV="1">
                  <a:off x="899592" y="3222641"/>
                  <a:ext cx="216024" cy="10464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 flipH="1">
                  <a:off x="1475656" y="2875828"/>
                  <a:ext cx="80830" cy="3890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V="1">
                  <a:off x="899592" y="2973431"/>
                  <a:ext cx="126371" cy="2492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 flipV="1">
                  <a:off x="1112809" y="2594351"/>
                  <a:ext cx="65992" cy="3141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 flipV="1">
                  <a:off x="1020251" y="2918017"/>
                  <a:ext cx="82366" cy="63406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 flipH="1" flipV="1">
                  <a:off x="1178802" y="2594352"/>
                  <a:ext cx="73183" cy="4893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 flipV="1">
                  <a:off x="1262439" y="2864807"/>
                  <a:ext cx="294047" cy="23323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1409462" y="3098036"/>
                  <a:ext cx="63290" cy="1618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 flipH="1" flipV="1">
                  <a:off x="1254889" y="3083663"/>
                  <a:ext cx="225413" cy="1913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 flipV="1">
                  <a:off x="1118520" y="3098036"/>
                  <a:ext cx="128210" cy="22925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 flipH="1" flipV="1">
                  <a:off x="1015578" y="2981422"/>
                  <a:ext cx="100752" cy="34586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 flipH="1" flipV="1">
                  <a:off x="1102618" y="2911311"/>
                  <a:ext cx="136562" cy="1723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 flipV="1">
                  <a:off x="1409462" y="2864424"/>
                  <a:ext cx="147024" cy="21924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>
                  <a:off x="833684" y="2801402"/>
                  <a:ext cx="273057" cy="10709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组合 21"/>
              <p:cNvGrpSpPr/>
              <p:nvPr/>
            </p:nvGrpSpPr>
            <p:grpSpPr>
              <a:xfrm>
                <a:off x="953514" y="2733222"/>
                <a:ext cx="765090" cy="760898"/>
                <a:chOff x="953514" y="2733222"/>
                <a:chExt cx="765090" cy="760898"/>
              </a:xfrm>
              <a:grpFill/>
            </p:grpSpPr>
            <p:sp>
              <p:nvSpPr>
                <p:cNvPr id="23" name="椭圆 22"/>
                <p:cNvSpPr/>
                <p:nvPr/>
              </p:nvSpPr>
              <p:spPr>
                <a:xfrm>
                  <a:off x="1298325" y="27332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1223901" y="303676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953514" y="2921657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1143711" y="31039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1016827" y="3343748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1238468" y="344575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1366561" y="3213553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1592744" y="3387675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537768" y="321250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670235" y="299388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19" name="直接连接符 18"/>
            <p:cNvCxnSpPr/>
            <p:nvPr/>
          </p:nvCxnSpPr>
          <p:spPr>
            <a:xfrm>
              <a:off x="1200727" y="454088"/>
              <a:ext cx="0" cy="55214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1272053" y="54787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锤子的其他工匠们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540718" y="1382466"/>
            <a:ext cx="7213157" cy="2214112"/>
            <a:chOff x="2737086" y="1382466"/>
            <a:chExt cx="7213157" cy="2214112"/>
          </a:xfrm>
        </p:grpSpPr>
        <p:grpSp>
          <p:nvGrpSpPr>
            <p:cNvPr id="58" name="组合 57"/>
            <p:cNvGrpSpPr/>
            <p:nvPr/>
          </p:nvGrpSpPr>
          <p:grpSpPr>
            <a:xfrm>
              <a:off x="5286324" y="1382466"/>
              <a:ext cx="2021707" cy="2214112"/>
              <a:chOff x="5809603" y="2308691"/>
              <a:chExt cx="2021707" cy="221411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9232" y="2308691"/>
                <a:ext cx="1322449" cy="1296000"/>
              </a:xfrm>
              <a:prstGeom prst="rect">
                <a:avLst/>
              </a:prstGeom>
            </p:spPr>
          </p:pic>
          <p:sp>
            <p:nvSpPr>
              <p:cNvPr id="51" name="矩形 50"/>
              <p:cNvSpPr/>
              <p:nvPr/>
            </p:nvSpPr>
            <p:spPr>
              <a:xfrm>
                <a:off x="5809603" y="3691806"/>
                <a:ext cx="202170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肖    鹏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工号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0002</a:t>
                </a:r>
                <a:endPara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锤子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科技</a:t>
                </a: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UI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设计</a:t>
                </a:r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总监</a:t>
                </a:r>
                <a:endPara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7928536" y="1382466"/>
              <a:ext cx="2021707" cy="2214112"/>
              <a:chOff x="8794211" y="2318852"/>
              <a:chExt cx="2021707" cy="221411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0181" y="2318852"/>
                <a:ext cx="1289769" cy="1296000"/>
              </a:xfrm>
              <a:prstGeom prst="rect">
                <a:avLst/>
              </a:prstGeom>
            </p:spPr>
          </p:pic>
          <p:sp>
            <p:nvSpPr>
              <p:cNvPr id="52" name="矩形 51"/>
              <p:cNvSpPr/>
              <p:nvPr/>
            </p:nvSpPr>
            <p:spPr>
              <a:xfrm>
                <a:off x="8794211" y="3701967"/>
                <a:ext cx="202170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方    迟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工号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0010</a:t>
                </a:r>
                <a:endPara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锤子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科技</a:t>
                </a: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UI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设计</a:t>
                </a:r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总监</a:t>
                </a:r>
                <a:endPara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2737086" y="1382466"/>
              <a:ext cx="1826141" cy="2211852"/>
              <a:chOff x="2436583" y="3993836"/>
              <a:chExt cx="1826141" cy="2211852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23" r="32480" b="43483"/>
              <a:stretch>
                <a:fillRect/>
              </a:stretch>
            </p:blipFill>
            <p:spPr>
              <a:xfrm>
                <a:off x="2701654" y="3993836"/>
                <a:ext cx="1296000" cy="1296000"/>
              </a:xfrm>
              <a:custGeom>
                <a:avLst/>
                <a:gdLst>
                  <a:gd name="connsiteX0" fmla="*/ 1191490 w 2382980"/>
                  <a:gd name="connsiteY0" fmla="*/ 0 h 2382980"/>
                  <a:gd name="connsiteX1" fmla="*/ 2382980 w 2382980"/>
                  <a:gd name="connsiteY1" fmla="*/ 1191490 h 2382980"/>
                  <a:gd name="connsiteX2" fmla="*/ 1191490 w 2382980"/>
                  <a:gd name="connsiteY2" fmla="*/ 2382980 h 2382980"/>
                  <a:gd name="connsiteX3" fmla="*/ 0 w 2382980"/>
                  <a:gd name="connsiteY3" fmla="*/ 1191490 h 2382980"/>
                  <a:gd name="connsiteX4" fmla="*/ 1191490 w 2382980"/>
                  <a:gd name="connsiteY4" fmla="*/ 0 h 23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2980" h="2382980">
                    <a:moveTo>
                      <a:pt x="1191490" y="0"/>
                    </a:moveTo>
                    <a:cubicBezTo>
                      <a:pt x="1849532" y="0"/>
                      <a:pt x="2382980" y="533448"/>
                      <a:pt x="2382980" y="1191490"/>
                    </a:cubicBezTo>
                    <a:cubicBezTo>
                      <a:pt x="2382980" y="1849532"/>
                      <a:pt x="1849532" y="2382980"/>
                      <a:pt x="1191490" y="2382980"/>
                    </a:cubicBezTo>
                    <a:cubicBezTo>
                      <a:pt x="533448" y="2382980"/>
                      <a:pt x="0" y="1849532"/>
                      <a:pt x="0" y="1191490"/>
                    </a:cubicBezTo>
                    <a:cubicBezTo>
                      <a:pt x="0" y="533448"/>
                      <a:pt x="533448" y="0"/>
                      <a:pt x="1191490" y="0"/>
                    </a:cubicBezTo>
                    <a:close/>
                  </a:path>
                </a:pathLst>
              </a:custGeom>
            </p:spPr>
          </p:pic>
          <p:sp>
            <p:nvSpPr>
              <p:cNvPr id="56" name="矩形 55"/>
              <p:cNvSpPr/>
              <p:nvPr/>
            </p:nvSpPr>
            <p:spPr>
              <a:xfrm>
                <a:off x="2436583" y="5374691"/>
                <a:ext cx="18261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朱萧</a:t>
                </a:r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木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工号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0001</a:t>
                </a:r>
              </a:p>
              <a:p>
                <a:pPr algn="ctr"/>
                <a:r>
                  <a:rPr lang="zh-CN" altLang="en-US" sz="160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锤子科技产品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总监</a:t>
                </a: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690686" y="4158908"/>
            <a:ext cx="10703226" cy="2215044"/>
            <a:chOff x="82471" y="4100542"/>
            <a:chExt cx="10703226" cy="2215044"/>
          </a:xfrm>
        </p:grpSpPr>
        <p:grpSp>
          <p:nvGrpSpPr>
            <p:cNvPr id="61" name="组合 60"/>
            <p:cNvGrpSpPr/>
            <p:nvPr/>
          </p:nvGrpSpPr>
          <p:grpSpPr>
            <a:xfrm>
              <a:off x="82471" y="4111636"/>
              <a:ext cx="2236511" cy="2203950"/>
              <a:chOff x="8359497" y="3799404"/>
              <a:chExt cx="2236511" cy="2203950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9" r="3458" b="6172"/>
              <a:stretch>
                <a:fillRect/>
              </a:stretch>
            </p:blipFill>
            <p:spPr>
              <a:xfrm>
                <a:off x="8823921" y="3799404"/>
                <a:ext cx="1307661" cy="1296000"/>
              </a:xfrm>
              <a:custGeom>
                <a:avLst/>
                <a:gdLst>
                  <a:gd name="connsiteX0" fmla="*/ 891342 w 2188080"/>
                  <a:gd name="connsiteY0" fmla="*/ 0 h 2168568"/>
                  <a:gd name="connsiteX1" fmla="*/ 1296738 w 2188080"/>
                  <a:gd name="connsiteY1" fmla="*/ 0 h 2168568"/>
                  <a:gd name="connsiteX2" fmla="*/ 1314527 w 2188080"/>
                  <a:gd name="connsiteY2" fmla="*/ 2715 h 2168568"/>
                  <a:gd name="connsiteX3" fmla="*/ 2188080 w 2188080"/>
                  <a:gd name="connsiteY3" fmla="*/ 1074528 h 2168568"/>
                  <a:gd name="connsiteX4" fmla="*/ 1094040 w 2188080"/>
                  <a:gd name="connsiteY4" fmla="*/ 2168568 h 2168568"/>
                  <a:gd name="connsiteX5" fmla="*/ 0 w 2188080"/>
                  <a:gd name="connsiteY5" fmla="*/ 1074528 h 2168568"/>
                  <a:gd name="connsiteX6" fmla="*/ 873553 w 2188080"/>
                  <a:gd name="connsiteY6" fmla="*/ 2715 h 2168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88080" h="2168568">
                    <a:moveTo>
                      <a:pt x="891342" y="0"/>
                    </a:moveTo>
                    <a:lnTo>
                      <a:pt x="1296738" y="0"/>
                    </a:lnTo>
                    <a:lnTo>
                      <a:pt x="1314527" y="2715"/>
                    </a:lnTo>
                    <a:cubicBezTo>
                      <a:pt x="1813063" y="104730"/>
                      <a:pt x="2188080" y="545834"/>
                      <a:pt x="2188080" y="1074528"/>
                    </a:cubicBezTo>
                    <a:cubicBezTo>
                      <a:pt x="2188080" y="1678750"/>
                      <a:pt x="1698262" y="2168568"/>
                      <a:pt x="1094040" y="2168568"/>
                    </a:cubicBezTo>
                    <a:cubicBezTo>
                      <a:pt x="489818" y="2168568"/>
                      <a:pt x="0" y="1678750"/>
                      <a:pt x="0" y="1074528"/>
                    </a:cubicBezTo>
                    <a:cubicBezTo>
                      <a:pt x="0" y="545834"/>
                      <a:pt x="375017" y="104730"/>
                      <a:pt x="873553" y="2715"/>
                    </a:cubicBezTo>
                    <a:close/>
                  </a:path>
                </a:pathLst>
              </a:custGeom>
            </p:spPr>
          </p:pic>
          <p:sp>
            <p:nvSpPr>
              <p:cNvPr id="60" name="矩形 59"/>
              <p:cNvSpPr/>
              <p:nvPr/>
            </p:nvSpPr>
            <p:spPr>
              <a:xfrm>
                <a:off x="8359497" y="5172357"/>
                <a:ext cx="223651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罗子雄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工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号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0015</a:t>
                </a:r>
                <a:endPara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锤子科技视觉设计总监</a:t>
                </a: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696320" y="4112568"/>
              <a:ext cx="2031325" cy="2202086"/>
              <a:chOff x="9665576" y="3801268"/>
              <a:chExt cx="2031325" cy="220208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6606" y="3801268"/>
                <a:ext cx="1289263" cy="1296000"/>
              </a:xfrm>
              <a:prstGeom prst="rect">
                <a:avLst/>
              </a:prstGeom>
            </p:spPr>
          </p:pic>
          <p:sp>
            <p:nvSpPr>
              <p:cNvPr id="62" name="矩形 61"/>
              <p:cNvSpPr/>
              <p:nvPr/>
            </p:nvSpPr>
            <p:spPr>
              <a:xfrm>
                <a:off x="9665576" y="5172357"/>
                <a:ext cx="203132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钱    晨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工</a:t>
                </a:r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号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0042</a:t>
                </a:r>
              </a:p>
              <a:p>
                <a:pPr algn="ctr"/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锤子科技首席技术官</a:t>
                </a: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344003" y="4100542"/>
              <a:ext cx="2441694" cy="2214112"/>
              <a:chOff x="3516500" y="903483"/>
              <a:chExt cx="2441694" cy="221411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colorTemperature colorTemp="112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6179" y="903483"/>
                <a:ext cx="1262337" cy="1296000"/>
              </a:xfrm>
              <a:prstGeom prst="rect">
                <a:avLst/>
              </a:prstGeom>
            </p:spPr>
          </p:pic>
          <p:sp>
            <p:nvSpPr>
              <p:cNvPr id="65" name="矩形 64"/>
              <p:cNvSpPr/>
              <p:nvPr/>
            </p:nvSpPr>
            <p:spPr>
              <a:xfrm>
                <a:off x="3516500" y="2286598"/>
                <a:ext cx="244169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李剑叶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工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号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0149</a:t>
                </a:r>
              </a:p>
              <a:p>
                <a:pPr algn="ctr"/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锤子科技工业设计副总裁</a:t>
                </a: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5212385" y="4112569"/>
              <a:ext cx="2646878" cy="2202085"/>
              <a:chOff x="6278409" y="1270252"/>
              <a:chExt cx="2646878" cy="2202085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14" r="36263" b="14597"/>
              <a:stretch>
                <a:fillRect/>
              </a:stretch>
            </p:blipFill>
            <p:spPr>
              <a:xfrm>
                <a:off x="6953848" y="1270252"/>
                <a:ext cx="1296000" cy="1296000"/>
              </a:xfrm>
              <a:custGeom>
                <a:avLst/>
                <a:gdLst>
                  <a:gd name="connsiteX0" fmla="*/ 1948252 w 3896504"/>
                  <a:gd name="connsiteY0" fmla="*/ 0 h 3896504"/>
                  <a:gd name="connsiteX1" fmla="*/ 3896504 w 3896504"/>
                  <a:gd name="connsiteY1" fmla="*/ 1948252 h 3896504"/>
                  <a:gd name="connsiteX2" fmla="*/ 1948252 w 3896504"/>
                  <a:gd name="connsiteY2" fmla="*/ 3896504 h 3896504"/>
                  <a:gd name="connsiteX3" fmla="*/ 0 w 3896504"/>
                  <a:gd name="connsiteY3" fmla="*/ 1948252 h 3896504"/>
                  <a:gd name="connsiteX4" fmla="*/ 1948252 w 3896504"/>
                  <a:gd name="connsiteY4" fmla="*/ 0 h 389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6504" h="3896504">
                    <a:moveTo>
                      <a:pt x="1948252" y="0"/>
                    </a:moveTo>
                    <a:cubicBezTo>
                      <a:pt x="3024242" y="0"/>
                      <a:pt x="3896504" y="872262"/>
                      <a:pt x="3896504" y="1948252"/>
                    </a:cubicBezTo>
                    <a:cubicBezTo>
                      <a:pt x="3896504" y="3024242"/>
                      <a:pt x="3024242" y="3896504"/>
                      <a:pt x="1948252" y="3896504"/>
                    </a:cubicBezTo>
                    <a:cubicBezTo>
                      <a:pt x="872262" y="3896504"/>
                      <a:pt x="0" y="3024242"/>
                      <a:pt x="0" y="1948252"/>
                    </a:cubicBezTo>
                    <a:cubicBezTo>
                      <a:pt x="0" y="872262"/>
                      <a:pt x="872262" y="0"/>
                      <a:pt x="1948252" y="0"/>
                    </a:cubicBezTo>
                    <a:close/>
                  </a:path>
                </a:pathLst>
              </a:custGeom>
            </p:spPr>
          </p:pic>
          <p:sp>
            <p:nvSpPr>
              <p:cNvPr id="67" name="矩形 66"/>
              <p:cNvSpPr/>
              <p:nvPr/>
            </p:nvSpPr>
            <p:spPr>
              <a:xfrm>
                <a:off x="6278409" y="2641340"/>
                <a:ext cx="264687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关    健</a:t>
                </a:r>
                <a:endPara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工</a:t>
                </a:r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号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0053</a:t>
                </a:r>
              </a:p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锤子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科技供应链管理</a:t>
                </a:r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副总裁</a:t>
                </a:r>
                <a:endPara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73" name="文本框 72"/>
          <p:cNvSpPr txBox="1"/>
          <p:nvPr/>
        </p:nvSpPr>
        <p:spPr>
          <a:xfrm>
            <a:off x="6951590" y="-722017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0947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0"/>
            <a:ext cx="12228997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87010" y="454088"/>
            <a:ext cx="3378033" cy="589621"/>
            <a:chOff x="387010" y="454088"/>
            <a:chExt cx="3378033" cy="589621"/>
          </a:xfrm>
        </p:grpSpPr>
        <p:grpSp>
          <p:nvGrpSpPr>
            <p:cNvPr id="4" name="组合 3"/>
            <p:cNvGrpSpPr/>
            <p:nvPr/>
          </p:nvGrpSpPr>
          <p:grpSpPr>
            <a:xfrm rot="10800000">
              <a:off x="387010" y="454088"/>
              <a:ext cx="592870" cy="589621"/>
              <a:chOff x="953514" y="2733222"/>
              <a:chExt cx="765090" cy="760898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8" name="组合 7"/>
              <p:cNvGrpSpPr/>
              <p:nvPr/>
            </p:nvGrpSpPr>
            <p:grpSpPr>
              <a:xfrm>
                <a:off x="971600" y="2739405"/>
                <a:ext cx="728902" cy="732938"/>
                <a:chOff x="827584" y="2594351"/>
                <a:chExt cx="728902" cy="732938"/>
              </a:xfrm>
              <a:grpFill/>
            </p:grpSpPr>
            <p:cxnSp>
              <p:nvCxnSpPr>
                <p:cNvPr id="20" name="直接连接符 19"/>
                <p:cNvCxnSpPr/>
                <p:nvPr/>
              </p:nvCxnSpPr>
              <p:spPr>
                <a:xfrm>
                  <a:off x="827584" y="2793411"/>
                  <a:ext cx="72008" cy="43204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>
                  <a:off x="827584" y="2607867"/>
                  <a:ext cx="348314" cy="185544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187624" y="2613391"/>
                  <a:ext cx="360040" cy="25202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>
                  <a:off x="1115616" y="3267645"/>
                  <a:ext cx="360040" cy="596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899592" y="3222641"/>
                  <a:ext cx="216024" cy="10464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1475656" y="2875828"/>
                  <a:ext cx="80830" cy="3890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899592" y="2973431"/>
                  <a:ext cx="126371" cy="2492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flipV="1">
                  <a:off x="1112809" y="2594351"/>
                  <a:ext cx="65992" cy="3141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V="1">
                  <a:off x="1020251" y="2918017"/>
                  <a:ext cx="82366" cy="63406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flipH="1" flipV="1">
                  <a:off x="1178802" y="2594352"/>
                  <a:ext cx="73183" cy="4893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 flipV="1">
                  <a:off x="1262439" y="2864807"/>
                  <a:ext cx="294047" cy="23323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 flipH="1" flipV="1">
                  <a:off x="1409462" y="3098036"/>
                  <a:ext cx="63290" cy="1618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H="1" flipV="1">
                  <a:off x="1254889" y="3083663"/>
                  <a:ext cx="225413" cy="1913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1118520" y="3098036"/>
                  <a:ext cx="128210" cy="22925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H="1" flipV="1">
                  <a:off x="1015578" y="2981422"/>
                  <a:ext cx="100752" cy="34586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 flipV="1">
                  <a:off x="1102618" y="2911311"/>
                  <a:ext cx="136562" cy="1723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 flipV="1">
                  <a:off x="1409462" y="2864424"/>
                  <a:ext cx="147024" cy="21924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>
                  <a:off x="833684" y="2801402"/>
                  <a:ext cx="273057" cy="10709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/>
              <p:cNvGrpSpPr/>
              <p:nvPr/>
            </p:nvGrpSpPr>
            <p:grpSpPr>
              <a:xfrm>
                <a:off x="953514" y="2733222"/>
                <a:ext cx="765090" cy="760898"/>
                <a:chOff x="953514" y="2733222"/>
                <a:chExt cx="765090" cy="760898"/>
              </a:xfrm>
              <a:grpFill/>
            </p:grpSpPr>
            <p:sp>
              <p:nvSpPr>
                <p:cNvPr id="10" name="椭圆 9"/>
                <p:cNvSpPr/>
                <p:nvPr/>
              </p:nvSpPr>
              <p:spPr>
                <a:xfrm>
                  <a:off x="1298325" y="27332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1223901" y="303676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953514" y="2921657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1143711" y="31039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1016827" y="3343748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238468" y="344575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366561" y="3213553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592744" y="3387675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1537768" y="321250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1670235" y="299388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5" name="直接连接符 4"/>
            <p:cNvCxnSpPr/>
            <p:nvPr/>
          </p:nvCxnSpPr>
          <p:spPr>
            <a:xfrm>
              <a:off x="1200727" y="454088"/>
              <a:ext cx="0" cy="55214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1272053" y="547871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其实锤子还有一个儿子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424644" y="1933699"/>
            <a:ext cx="41707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北京锤子科技有限公司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母公司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</a:p>
          <a:p>
            <a:pPr algn="ctr">
              <a:lnSpc>
                <a:spcPct val="150000"/>
              </a:lnSpc>
            </a:pP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北京锤子数码科技有限公司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全资子公司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-597619" y="-447040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rPr>
              <a:t>5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62054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组合 775"/>
          <p:cNvGrpSpPr/>
          <p:nvPr/>
        </p:nvGrpSpPr>
        <p:grpSpPr>
          <a:xfrm>
            <a:off x="-1215804" y="5194562"/>
            <a:ext cx="3008633" cy="5305298"/>
            <a:chOff x="6272315" y="355599"/>
            <a:chExt cx="5170385" cy="9117243"/>
          </a:xfrm>
        </p:grpSpPr>
        <p:pic>
          <p:nvPicPr>
            <p:cNvPr id="777" name="图片 7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315" y="355599"/>
              <a:ext cx="5170385" cy="9117243"/>
            </a:xfrm>
            <a:prstGeom prst="rect">
              <a:avLst/>
            </a:prstGeom>
          </p:spPr>
        </p:pic>
        <p:pic>
          <p:nvPicPr>
            <p:cNvPr id="778" name="图片 7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624" y="1802734"/>
              <a:ext cx="3409916" cy="6026826"/>
            </a:xfrm>
            <a:prstGeom prst="rect">
              <a:avLst/>
            </a:prstGeom>
          </p:spPr>
        </p:pic>
      </p:grpSp>
      <p:grpSp>
        <p:nvGrpSpPr>
          <p:cNvPr id="779" name="组合 778"/>
          <p:cNvGrpSpPr/>
          <p:nvPr/>
        </p:nvGrpSpPr>
        <p:grpSpPr>
          <a:xfrm>
            <a:off x="10244600" y="-3641860"/>
            <a:ext cx="3008633" cy="5305298"/>
            <a:chOff x="6272315" y="355599"/>
            <a:chExt cx="5170385" cy="9117243"/>
          </a:xfrm>
        </p:grpSpPr>
        <p:pic>
          <p:nvPicPr>
            <p:cNvPr id="780" name="图片 7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315" y="355599"/>
              <a:ext cx="5170385" cy="9117243"/>
            </a:xfrm>
            <a:prstGeom prst="rect">
              <a:avLst/>
            </a:prstGeom>
          </p:spPr>
        </p:pic>
        <p:pic>
          <p:nvPicPr>
            <p:cNvPr id="781" name="图片 78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624" y="1802734"/>
              <a:ext cx="3409916" cy="6026826"/>
            </a:xfrm>
            <a:prstGeom prst="rect">
              <a:avLst/>
            </a:prstGeom>
          </p:spPr>
        </p:pic>
      </p:grpSp>
      <p:sp>
        <p:nvSpPr>
          <p:cNvPr id="92" name="矩形 9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75" name="图片 167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85" t="45690" r="17870" b="47428"/>
          <a:stretch/>
        </p:blipFill>
        <p:spPr>
          <a:xfrm>
            <a:off x="2715489" y="12339910"/>
            <a:ext cx="9199655" cy="461772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87010" y="454088"/>
            <a:ext cx="2916368" cy="589621"/>
            <a:chOff x="387010" y="454088"/>
            <a:chExt cx="2916368" cy="589621"/>
          </a:xfrm>
        </p:grpSpPr>
        <p:grpSp>
          <p:nvGrpSpPr>
            <p:cNvPr id="9" name="组合 8"/>
            <p:cNvGrpSpPr/>
            <p:nvPr/>
          </p:nvGrpSpPr>
          <p:grpSpPr>
            <a:xfrm rot="10800000">
              <a:off x="387010" y="454088"/>
              <a:ext cx="592870" cy="589621"/>
              <a:chOff x="953514" y="2733222"/>
              <a:chExt cx="765090" cy="760898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12" name="组合 11"/>
              <p:cNvGrpSpPr/>
              <p:nvPr/>
            </p:nvGrpSpPr>
            <p:grpSpPr>
              <a:xfrm>
                <a:off x="971600" y="2739405"/>
                <a:ext cx="728902" cy="732938"/>
                <a:chOff x="827584" y="2594351"/>
                <a:chExt cx="728902" cy="732938"/>
              </a:xfrm>
              <a:grpFill/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827584" y="2793411"/>
                  <a:ext cx="72008" cy="43204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827584" y="2607867"/>
                  <a:ext cx="348314" cy="185544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H="1" flipV="1">
                  <a:off x="1187624" y="2613391"/>
                  <a:ext cx="360040" cy="25202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flipH="1">
                  <a:off x="1115616" y="3267645"/>
                  <a:ext cx="360040" cy="596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H="1" flipV="1">
                  <a:off x="899592" y="3222641"/>
                  <a:ext cx="216024" cy="10464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flipH="1">
                  <a:off x="1475656" y="2875828"/>
                  <a:ext cx="80830" cy="3890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 flipV="1">
                  <a:off x="899592" y="2973431"/>
                  <a:ext cx="126371" cy="2492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1112809" y="2594351"/>
                  <a:ext cx="65992" cy="3141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V="1">
                  <a:off x="1020251" y="2918017"/>
                  <a:ext cx="82366" cy="63406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H="1" flipV="1">
                  <a:off x="1178802" y="2594352"/>
                  <a:ext cx="73183" cy="4893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1262439" y="2864807"/>
                  <a:ext cx="294047" cy="23323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 flipV="1">
                  <a:off x="1409462" y="3098036"/>
                  <a:ext cx="63290" cy="1618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 flipH="1" flipV="1">
                  <a:off x="1254889" y="3083663"/>
                  <a:ext cx="225413" cy="1913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 flipV="1">
                  <a:off x="1118520" y="3098036"/>
                  <a:ext cx="128210" cy="22925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 flipH="1" flipV="1">
                  <a:off x="1015578" y="2981422"/>
                  <a:ext cx="100752" cy="34586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H="1" flipV="1">
                  <a:off x="1102618" y="2911311"/>
                  <a:ext cx="136562" cy="1723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 flipV="1">
                  <a:off x="1409462" y="2864424"/>
                  <a:ext cx="147024" cy="21924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>
                  <a:off x="833684" y="2801402"/>
                  <a:ext cx="273057" cy="10709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953514" y="2733222"/>
                <a:ext cx="765090" cy="760898"/>
                <a:chOff x="953514" y="2733222"/>
                <a:chExt cx="765090" cy="760898"/>
              </a:xfrm>
              <a:grpFill/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1298325" y="27332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223901" y="303676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953514" y="2921657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143711" y="31039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1016827" y="3343748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1238468" y="344575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1366561" y="3213553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592744" y="3387675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1537768" y="321250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1670235" y="299388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10" name="直接连接符 9"/>
            <p:cNvCxnSpPr/>
            <p:nvPr/>
          </p:nvCxnSpPr>
          <p:spPr>
            <a:xfrm>
              <a:off x="1200727" y="454088"/>
              <a:ext cx="0" cy="55214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272053" y="54787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锤子是奖项收割机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658" name="组合 1657"/>
          <p:cNvGrpSpPr/>
          <p:nvPr/>
        </p:nvGrpSpPr>
        <p:grpSpPr>
          <a:xfrm>
            <a:off x="4227144" y="1371715"/>
            <a:ext cx="3406702" cy="1995913"/>
            <a:chOff x="4514850" y="1327392"/>
            <a:chExt cx="3406702" cy="1995913"/>
          </a:xfrm>
        </p:grpSpPr>
        <p:pic>
          <p:nvPicPr>
            <p:cNvPr id="1655" name="图片 1654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8" r="26756"/>
            <a:stretch/>
          </p:blipFill>
          <p:spPr>
            <a:xfrm>
              <a:off x="4924099" y="1327392"/>
              <a:ext cx="2588204" cy="1501293"/>
            </a:xfrm>
            <a:prstGeom prst="rect">
              <a:avLst/>
            </a:prstGeom>
          </p:spPr>
        </p:pic>
        <p:sp>
          <p:nvSpPr>
            <p:cNvPr id="1656" name="矩形 1655"/>
            <p:cNvSpPr/>
            <p:nvPr/>
          </p:nvSpPr>
          <p:spPr>
            <a:xfrm>
              <a:off x="4514850" y="2738530"/>
              <a:ext cx="340670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最佳用户体验奖</a:t>
              </a:r>
            </a:p>
            <a:p>
              <a:pPr algn="ctr"/>
              <a:r>
                <a:rPr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2014 </a:t>
              </a:r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中国互联网年度创新产品</a:t>
              </a:r>
              <a:r>
                <a:rPr lang="zh-CN" altLang="en-US" sz="1600" dirty="0" smtClean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大奖 </a:t>
              </a:r>
              <a:endPara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88793" y="3563818"/>
            <a:ext cx="9844345" cy="1847583"/>
            <a:chOff x="1088793" y="3563818"/>
            <a:chExt cx="9844345" cy="1847583"/>
          </a:xfrm>
        </p:grpSpPr>
        <p:grpSp>
          <p:nvGrpSpPr>
            <p:cNvPr id="1641" name="组合 1640"/>
            <p:cNvGrpSpPr/>
            <p:nvPr/>
          </p:nvGrpSpPr>
          <p:grpSpPr>
            <a:xfrm>
              <a:off x="1088793" y="4169821"/>
              <a:ext cx="2307042" cy="1241580"/>
              <a:chOff x="546060" y="2995914"/>
              <a:chExt cx="2307042" cy="1241580"/>
            </a:xfrm>
          </p:grpSpPr>
          <p:grpSp>
            <p:nvGrpSpPr>
              <p:cNvPr id="158" name="组合 157"/>
              <p:cNvGrpSpPr/>
              <p:nvPr/>
            </p:nvGrpSpPr>
            <p:grpSpPr>
              <a:xfrm>
                <a:off x="1338053" y="2995914"/>
                <a:ext cx="721446" cy="726472"/>
                <a:chOff x="-3966674" y="4323955"/>
                <a:chExt cx="1865459" cy="1878454"/>
              </a:xfrm>
            </p:grpSpPr>
            <p:sp>
              <p:nvSpPr>
                <p:cNvPr id="156" name="椭圆 155"/>
                <p:cNvSpPr/>
                <p:nvPr/>
              </p:nvSpPr>
              <p:spPr>
                <a:xfrm>
                  <a:off x="-3941025" y="4349841"/>
                  <a:ext cx="1836128" cy="183612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Freeform 116"/>
                <p:cNvSpPr>
                  <a:spLocks/>
                </p:cNvSpPr>
                <p:nvPr/>
              </p:nvSpPr>
              <p:spPr bwMode="auto">
                <a:xfrm>
                  <a:off x="-3966674" y="4323955"/>
                  <a:ext cx="1865459" cy="1878454"/>
                </a:xfrm>
                <a:custGeom>
                  <a:avLst/>
                  <a:gdLst>
                    <a:gd name="T0" fmla="*/ 946 w 952"/>
                    <a:gd name="T1" fmla="*/ 474 h 956"/>
                    <a:gd name="T2" fmla="*/ 890 w 952"/>
                    <a:gd name="T3" fmla="*/ 417 h 956"/>
                    <a:gd name="T4" fmla="*/ 710 w 952"/>
                    <a:gd name="T5" fmla="*/ 239 h 956"/>
                    <a:gd name="T6" fmla="*/ 664 w 952"/>
                    <a:gd name="T7" fmla="*/ 192 h 956"/>
                    <a:gd name="T8" fmla="*/ 643 w 952"/>
                    <a:gd name="T9" fmla="*/ 192 h 956"/>
                    <a:gd name="T10" fmla="*/ 429 w 952"/>
                    <a:gd name="T11" fmla="*/ 406 h 956"/>
                    <a:gd name="T12" fmla="*/ 429 w 952"/>
                    <a:gd name="T13" fmla="*/ 432 h 956"/>
                    <a:gd name="T14" fmla="*/ 524 w 952"/>
                    <a:gd name="T15" fmla="*/ 528 h 956"/>
                    <a:gd name="T16" fmla="*/ 547 w 952"/>
                    <a:gd name="T17" fmla="*/ 528 h 956"/>
                    <a:gd name="T18" fmla="*/ 646 w 952"/>
                    <a:gd name="T19" fmla="*/ 428 h 956"/>
                    <a:gd name="T20" fmla="*/ 660 w 952"/>
                    <a:gd name="T21" fmla="*/ 428 h 956"/>
                    <a:gd name="T22" fmla="*/ 704 w 952"/>
                    <a:gd name="T23" fmla="*/ 473 h 956"/>
                    <a:gd name="T24" fmla="*/ 701 w 952"/>
                    <a:gd name="T25" fmla="*/ 488 h 956"/>
                    <a:gd name="T26" fmla="*/ 632 w 952"/>
                    <a:gd name="T27" fmla="*/ 558 h 956"/>
                    <a:gd name="T28" fmla="*/ 484 w 952"/>
                    <a:gd name="T29" fmla="*/ 705 h 956"/>
                    <a:gd name="T30" fmla="*/ 465 w 952"/>
                    <a:gd name="T31" fmla="*/ 705 h 956"/>
                    <a:gd name="T32" fmla="*/ 251 w 952"/>
                    <a:gd name="T33" fmla="*/ 493 h 956"/>
                    <a:gd name="T34" fmla="*/ 251 w 952"/>
                    <a:gd name="T35" fmla="*/ 470 h 956"/>
                    <a:gd name="T36" fmla="*/ 506 w 952"/>
                    <a:gd name="T37" fmla="*/ 214 h 956"/>
                    <a:gd name="T38" fmla="*/ 586 w 952"/>
                    <a:gd name="T39" fmla="*/ 136 h 956"/>
                    <a:gd name="T40" fmla="*/ 586 w 952"/>
                    <a:gd name="T41" fmla="*/ 115 h 956"/>
                    <a:gd name="T42" fmla="*/ 485 w 952"/>
                    <a:gd name="T43" fmla="*/ 12 h 956"/>
                    <a:gd name="T44" fmla="*/ 470 w 952"/>
                    <a:gd name="T45" fmla="*/ 14 h 956"/>
                    <a:gd name="T46" fmla="*/ 396 w 952"/>
                    <a:gd name="T47" fmla="*/ 88 h 956"/>
                    <a:gd name="T48" fmla="*/ 29 w 952"/>
                    <a:gd name="T49" fmla="*/ 454 h 956"/>
                    <a:gd name="T50" fmla="*/ 29 w 952"/>
                    <a:gd name="T51" fmla="*/ 504 h 956"/>
                    <a:gd name="T52" fmla="*/ 312 w 952"/>
                    <a:gd name="T53" fmla="*/ 787 h 956"/>
                    <a:gd name="T54" fmla="*/ 462 w 952"/>
                    <a:gd name="T55" fmla="*/ 937 h 956"/>
                    <a:gd name="T56" fmla="*/ 491 w 952"/>
                    <a:gd name="T57" fmla="*/ 938 h 956"/>
                    <a:gd name="T58" fmla="*/ 793 w 952"/>
                    <a:gd name="T59" fmla="*/ 636 h 956"/>
                    <a:gd name="T60" fmla="*/ 936 w 952"/>
                    <a:gd name="T61" fmla="*/ 493 h 956"/>
                    <a:gd name="T62" fmla="*/ 949 w 952"/>
                    <a:gd name="T63" fmla="*/ 485 h 956"/>
                    <a:gd name="T64" fmla="*/ 952 w 952"/>
                    <a:gd name="T65" fmla="*/ 500 h 956"/>
                    <a:gd name="T66" fmla="*/ 849 w 952"/>
                    <a:gd name="T67" fmla="*/ 774 h 956"/>
                    <a:gd name="T68" fmla="*/ 710 w 952"/>
                    <a:gd name="T69" fmla="*/ 893 h 956"/>
                    <a:gd name="T70" fmla="*/ 568 w 952"/>
                    <a:gd name="T71" fmla="*/ 945 h 956"/>
                    <a:gd name="T72" fmla="*/ 459 w 952"/>
                    <a:gd name="T73" fmla="*/ 954 h 956"/>
                    <a:gd name="T74" fmla="*/ 303 w 952"/>
                    <a:gd name="T75" fmla="*/ 923 h 956"/>
                    <a:gd name="T76" fmla="*/ 110 w 952"/>
                    <a:gd name="T77" fmla="*/ 785 h 956"/>
                    <a:gd name="T78" fmla="*/ 39 w 952"/>
                    <a:gd name="T79" fmla="*/ 667 h 956"/>
                    <a:gd name="T80" fmla="*/ 4 w 952"/>
                    <a:gd name="T81" fmla="*/ 529 h 956"/>
                    <a:gd name="T82" fmla="*/ 8 w 952"/>
                    <a:gd name="T83" fmla="*/ 401 h 956"/>
                    <a:gd name="T84" fmla="*/ 43 w 952"/>
                    <a:gd name="T85" fmla="*/ 285 h 956"/>
                    <a:gd name="T86" fmla="*/ 119 w 952"/>
                    <a:gd name="T87" fmla="*/ 168 h 956"/>
                    <a:gd name="T88" fmla="*/ 281 w 952"/>
                    <a:gd name="T89" fmla="*/ 48 h 956"/>
                    <a:gd name="T90" fmla="*/ 436 w 952"/>
                    <a:gd name="T91" fmla="*/ 7 h 956"/>
                    <a:gd name="T92" fmla="*/ 627 w 952"/>
                    <a:gd name="T93" fmla="*/ 28 h 956"/>
                    <a:gd name="T94" fmla="*/ 791 w 952"/>
                    <a:gd name="T95" fmla="*/ 121 h 956"/>
                    <a:gd name="T96" fmla="*/ 903 w 952"/>
                    <a:gd name="T97" fmla="*/ 265 h 956"/>
                    <a:gd name="T98" fmla="*/ 950 w 952"/>
                    <a:gd name="T99" fmla="*/ 430 h 956"/>
                    <a:gd name="T100" fmla="*/ 952 w 952"/>
                    <a:gd name="T101" fmla="*/ 460 h 956"/>
                    <a:gd name="T102" fmla="*/ 951 w 952"/>
                    <a:gd name="T103" fmla="*/ 472 h 956"/>
                    <a:gd name="T104" fmla="*/ 946 w 952"/>
                    <a:gd name="T105" fmla="*/ 474 h 9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952" h="956">
                      <a:moveTo>
                        <a:pt x="946" y="474"/>
                      </a:moveTo>
                      <a:cubicBezTo>
                        <a:pt x="927" y="455"/>
                        <a:pt x="909" y="436"/>
                        <a:pt x="890" y="417"/>
                      </a:cubicBezTo>
                      <a:cubicBezTo>
                        <a:pt x="830" y="358"/>
                        <a:pt x="770" y="298"/>
                        <a:pt x="710" y="239"/>
                      </a:cubicBezTo>
                      <a:cubicBezTo>
                        <a:pt x="695" y="223"/>
                        <a:pt x="679" y="208"/>
                        <a:pt x="664" y="192"/>
                      </a:cubicBezTo>
                      <a:cubicBezTo>
                        <a:pt x="657" y="185"/>
                        <a:pt x="651" y="184"/>
                        <a:pt x="643" y="192"/>
                      </a:cubicBezTo>
                      <a:cubicBezTo>
                        <a:pt x="572" y="264"/>
                        <a:pt x="500" y="335"/>
                        <a:pt x="429" y="406"/>
                      </a:cubicBezTo>
                      <a:cubicBezTo>
                        <a:pt x="417" y="419"/>
                        <a:pt x="417" y="420"/>
                        <a:pt x="429" y="432"/>
                      </a:cubicBezTo>
                      <a:cubicBezTo>
                        <a:pt x="461" y="464"/>
                        <a:pt x="493" y="496"/>
                        <a:pt x="524" y="528"/>
                      </a:cubicBezTo>
                      <a:cubicBezTo>
                        <a:pt x="534" y="537"/>
                        <a:pt x="538" y="537"/>
                        <a:pt x="547" y="528"/>
                      </a:cubicBezTo>
                      <a:cubicBezTo>
                        <a:pt x="580" y="494"/>
                        <a:pt x="613" y="461"/>
                        <a:pt x="646" y="428"/>
                      </a:cubicBezTo>
                      <a:cubicBezTo>
                        <a:pt x="649" y="426"/>
                        <a:pt x="657" y="426"/>
                        <a:pt x="660" y="428"/>
                      </a:cubicBezTo>
                      <a:cubicBezTo>
                        <a:pt x="675" y="443"/>
                        <a:pt x="690" y="458"/>
                        <a:pt x="704" y="473"/>
                      </a:cubicBezTo>
                      <a:cubicBezTo>
                        <a:pt x="711" y="479"/>
                        <a:pt x="706" y="484"/>
                        <a:pt x="701" y="488"/>
                      </a:cubicBezTo>
                      <a:cubicBezTo>
                        <a:pt x="678" y="511"/>
                        <a:pt x="655" y="534"/>
                        <a:pt x="632" y="558"/>
                      </a:cubicBezTo>
                      <a:cubicBezTo>
                        <a:pt x="583" y="607"/>
                        <a:pt x="533" y="656"/>
                        <a:pt x="484" y="705"/>
                      </a:cubicBezTo>
                      <a:cubicBezTo>
                        <a:pt x="477" y="712"/>
                        <a:pt x="472" y="713"/>
                        <a:pt x="465" y="705"/>
                      </a:cubicBezTo>
                      <a:cubicBezTo>
                        <a:pt x="394" y="635"/>
                        <a:pt x="322" y="564"/>
                        <a:pt x="251" y="493"/>
                      </a:cubicBezTo>
                      <a:cubicBezTo>
                        <a:pt x="239" y="482"/>
                        <a:pt x="240" y="481"/>
                        <a:pt x="251" y="470"/>
                      </a:cubicBezTo>
                      <a:cubicBezTo>
                        <a:pt x="336" y="384"/>
                        <a:pt x="421" y="299"/>
                        <a:pt x="506" y="214"/>
                      </a:cubicBezTo>
                      <a:cubicBezTo>
                        <a:pt x="533" y="188"/>
                        <a:pt x="559" y="162"/>
                        <a:pt x="586" y="136"/>
                      </a:cubicBezTo>
                      <a:cubicBezTo>
                        <a:pt x="594" y="128"/>
                        <a:pt x="593" y="122"/>
                        <a:pt x="586" y="115"/>
                      </a:cubicBezTo>
                      <a:cubicBezTo>
                        <a:pt x="552" y="80"/>
                        <a:pt x="518" y="46"/>
                        <a:pt x="485" y="12"/>
                      </a:cubicBezTo>
                      <a:cubicBezTo>
                        <a:pt x="479" y="6"/>
                        <a:pt x="475" y="10"/>
                        <a:pt x="470" y="14"/>
                      </a:cubicBezTo>
                      <a:cubicBezTo>
                        <a:pt x="445" y="39"/>
                        <a:pt x="421" y="64"/>
                        <a:pt x="396" y="88"/>
                      </a:cubicBezTo>
                      <a:cubicBezTo>
                        <a:pt x="274" y="210"/>
                        <a:pt x="151" y="332"/>
                        <a:pt x="29" y="454"/>
                      </a:cubicBezTo>
                      <a:cubicBezTo>
                        <a:pt x="0" y="484"/>
                        <a:pt x="5" y="479"/>
                        <a:pt x="29" y="504"/>
                      </a:cubicBezTo>
                      <a:cubicBezTo>
                        <a:pt x="123" y="599"/>
                        <a:pt x="217" y="693"/>
                        <a:pt x="312" y="787"/>
                      </a:cubicBezTo>
                      <a:cubicBezTo>
                        <a:pt x="362" y="837"/>
                        <a:pt x="412" y="887"/>
                        <a:pt x="462" y="937"/>
                      </a:cubicBezTo>
                      <a:cubicBezTo>
                        <a:pt x="477" y="952"/>
                        <a:pt x="477" y="952"/>
                        <a:pt x="491" y="938"/>
                      </a:cubicBezTo>
                      <a:cubicBezTo>
                        <a:pt x="591" y="837"/>
                        <a:pt x="692" y="736"/>
                        <a:pt x="793" y="636"/>
                      </a:cubicBezTo>
                      <a:cubicBezTo>
                        <a:pt x="841" y="588"/>
                        <a:pt x="888" y="540"/>
                        <a:pt x="936" y="493"/>
                      </a:cubicBezTo>
                      <a:cubicBezTo>
                        <a:pt x="940" y="489"/>
                        <a:pt x="944" y="487"/>
                        <a:pt x="949" y="485"/>
                      </a:cubicBezTo>
                      <a:cubicBezTo>
                        <a:pt x="950" y="490"/>
                        <a:pt x="952" y="495"/>
                        <a:pt x="952" y="500"/>
                      </a:cubicBezTo>
                      <a:cubicBezTo>
                        <a:pt x="948" y="603"/>
                        <a:pt x="913" y="694"/>
                        <a:pt x="849" y="774"/>
                      </a:cubicBezTo>
                      <a:cubicBezTo>
                        <a:pt x="811" y="823"/>
                        <a:pt x="764" y="862"/>
                        <a:pt x="710" y="893"/>
                      </a:cubicBezTo>
                      <a:cubicBezTo>
                        <a:pt x="666" y="919"/>
                        <a:pt x="618" y="936"/>
                        <a:pt x="568" y="945"/>
                      </a:cubicBezTo>
                      <a:cubicBezTo>
                        <a:pt x="532" y="952"/>
                        <a:pt x="495" y="956"/>
                        <a:pt x="459" y="954"/>
                      </a:cubicBezTo>
                      <a:cubicBezTo>
                        <a:pt x="406" y="952"/>
                        <a:pt x="354" y="942"/>
                        <a:pt x="303" y="923"/>
                      </a:cubicBezTo>
                      <a:cubicBezTo>
                        <a:pt x="227" y="893"/>
                        <a:pt x="163" y="847"/>
                        <a:pt x="110" y="785"/>
                      </a:cubicBezTo>
                      <a:cubicBezTo>
                        <a:pt x="81" y="749"/>
                        <a:pt x="57" y="710"/>
                        <a:pt x="39" y="667"/>
                      </a:cubicBezTo>
                      <a:cubicBezTo>
                        <a:pt x="20" y="622"/>
                        <a:pt x="8" y="576"/>
                        <a:pt x="4" y="529"/>
                      </a:cubicBezTo>
                      <a:cubicBezTo>
                        <a:pt x="0" y="486"/>
                        <a:pt x="0" y="443"/>
                        <a:pt x="8" y="401"/>
                      </a:cubicBezTo>
                      <a:cubicBezTo>
                        <a:pt x="16" y="361"/>
                        <a:pt x="27" y="322"/>
                        <a:pt x="43" y="285"/>
                      </a:cubicBezTo>
                      <a:cubicBezTo>
                        <a:pt x="62" y="242"/>
                        <a:pt x="88" y="204"/>
                        <a:pt x="119" y="168"/>
                      </a:cubicBezTo>
                      <a:cubicBezTo>
                        <a:pt x="164" y="116"/>
                        <a:pt x="218" y="77"/>
                        <a:pt x="281" y="48"/>
                      </a:cubicBezTo>
                      <a:cubicBezTo>
                        <a:pt x="330" y="25"/>
                        <a:pt x="382" y="12"/>
                        <a:pt x="436" y="7"/>
                      </a:cubicBezTo>
                      <a:cubicBezTo>
                        <a:pt x="501" y="0"/>
                        <a:pt x="565" y="8"/>
                        <a:pt x="627" y="28"/>
                      </a:cubicBezTo>
                      <a:cubicBezTo>
                        <a:pt x="688" y="47"/>
                        <a:pt x="743" y="79"/>
                        <a:pt x="791" y="121"/>
                      </a:cubicBezTo>
                      <a:cubicBezTo>
                        <a:pt x="838" y="161"/>
                        <a:pt x="875" y="209"/>
                        <a:pt x="903" y="265"/>
                      </a:cubicBezTo>
                      <a:cubicBezTo>
                        <a:pt x="929" y="317"/>
                        <a:pt x="947" y="371"/>
                        <a:pt x="950" y="430"/>
                      </a:cubicBezTo>
                      <a:cubicBezTo>
                        <a:pt x="950" y="440"/>
                        <a:pt x="952" y="450"/>
                        <a:pt x="952" y="460"/>
                      </a:cubicBezTo>
                      <a:cubicBezTo>
                        <a:pt x="952" y="464"/>
                        <a:pt x="951" y="468"/>
                        <a:pt x="951" y="472"/>
                      </a:cubicBezTo>
                      <a:cubicBezTo>
                        <a:pt x="949" y="473"/>
                        <a:pt x="947" y="473"/>
                        <a:pt x="946" y="4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637" name="矩形 1636"/>
              <p:cNvSpPr/>
              <p:nvPr/>
            </p:nvSpPr>
            <p:spPr>
              <a:xfrm>
                <a:off x="546060" y="3898940"/>
                <a:ext cx="230704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-Mark</a:t>
                </a:r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国际工业设计奖</a:t>
                </a:r>
                <a:endPara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642" name="组合 1641"/>
            <p:cNvGrpSpPr/>
            <p:nvPr/>
          </p:nvGrpSpPr>
          <p:grpSpPr>
            <a:xfrm>
              <a:off x="4002834" y="3563818"/>
              <a:ext cx="2148473" cy="1847583"/>
              <a:chOff x="2812166" y="2784157"/>
              <a:chExt cx="2148473" cy="1847583"/>
            </a:xfrm>
          </p:grpSpPr>
          <p:pic>
            <p:nvPicPr>
              <p:cNvPr id="1639" name="图片 163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8444" y="2784157"/>
                <a:ext cx="1375256" cy="1430574"/>
              </a:xfrm>
              <a:prstGeom prst="rect">
                <a:avLst/>
              </a:prstGeom>
            </p:spPr>
          </p:pic>
          <p:sp>
            <p:nvSpPr>
              <p:cNvPr id="683" name="矩形 682"/>
              <p:cNvSpPr/>
              <p:nvPr/>
            </p:nvSpPr>
            <p:spPr>
              <a:xfrm>
                <a:off x="2812166" y="4293186"/>
                <a:ext cx="21484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Reddot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Design Award</a:t>
                </a: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6503716" y="3992742"/>
              <a:ext cx="2238113" cy="1418659"/>
              <a:chOff x="6503716" y="3992742"/>
              <a:chExt cx="2238113" cy="141865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081409" y="3992742"/>
                <a:ext cx="1082727" cy="1080629"/>
                <a:chOff x="7081409" y="3992742"/>
                <a:chExt cx="1082727" cy="1080629"/>
              </a:xfrm>
            </p:grpSpPr>
            <p:sp>
              <p:nvSpPr>
                <p:cNvPr id="1647" name="AutoShape 62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166692" y="4041500"/>
                  <a:ext cx="912160" cy="911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8" name="Freeform 631"/>
                <p:cNvSpPr>
                  <a:spLocks noEditPoints="1"/>
                </p:cNvSpPr>
                <p:nvPr/>
              </p:nvSpPr>
              <p:spPr bwMode="auto">
                <a:xfrm>
                  <a:off x="7081409" y="3992742"/>
                  <a:ext cx="1082727" cy="1080629"/>
                </a:xfrm>
                <a:custGeom>
                  <a:avLst/>
                  <a:gdLst>
                    <a:gd name="T0" fmla="*/ 6 w 1903"/>
                    <a:gd name="T1" fmla="*/ 3 h 1894"/>
                    <a:gd name="T2" fmla="*/ 1885 w 1903"/>
                    <a:gd name="T3" fmla="*/ 2 h 1894"/>
                    <a:gd name="T4" fmla="*/ 1897 w 1903"/>
                    <a:gd name="T5" fmla="*/ 26 h 1894"/>
                    <a:gd name="T6" fmla="*/ 1897 w 1903"/>
                    <a:gd name="T7" fmla="*/ 1894 h 1894"/>
                    <a:gd name="T8" fmla="*/ 1 w 1903"/>
                    <a:gd name="T9" fmla="*/ 1894 h 1894"/>
                    <a:gd name="T10" fmla="*/ 1 w 1903"/>
                    <a:gd name="T11" fmla="*/ 14 h 1894"/>
                    <a:gd name="T12" fmla="*/ 6 w 1903"/>
                    <a:gd name="T13" fmla="*/ 3 h 1894"/>
                    <a:gd name="T14" fmla="*/ 522 w 1903"/>
                    <a:gd name="T15" fmla="*/ 384 h 1894"/>
                    <a:gd name="T16" fmla="*/ 381 w 1903"/>
                    <a:gd name="T17" fmla="*/ 554 h 1894"/>
                    <a:gd name="T18" fmla="*/ 466 w 1903"/>
                    <a:gd name="T19" fmla="*/ 697 h 1894"/>
                    <a:gd name="T20" fmla="*/ 633 w 1903"/>
                    <a:gd name="T21" fmla="*/ 698 h 1894"/>
                    <a:gd name="T22" fmla="*/ 721 w 1903"/>
                    <a:gd name="T23" fmla="*/ 550 h 1894"/>
                    <a:gd name="T24" fmla="*/ 608 w 1903"/>
                    <a:gd name="T25" fmla="*/ 391 h 1894"/>
                    <a:gd name="T26" fmla="*/ 522 w 1903"/>
                    <a:gd name="T27" fmla="*/ 384 h 1894"/>
                    <a:gd name="T28" fmla="*/ 801 w 1903"/>
                    <a:gd name="T29" fmla="*/ 402 h 1894"/>
                    <a:gd name="T30" fmla="*/ 802 w 1903"/>
                    <a:gd name="T31" fmla="*/ 1493 h 1894"/>
                    <a:gd name="T32" fmla="*/ 806 w 1903"/>
                    <a:gd name="T33" fmla="*/ 1497 h 1894"/>
                    <a:gd name="T34" fmla="*/ 1101 w 1903"/>
                    <a:gd name="T35" fmla="*/ 1498 h 1894"/>
                    <a:gd name="T36" fmla="*/ 1101 w 1903"/>
                    <a:gd name="T37" fmla="*/ 402 h 1894"/>
                    <a:gd name="T38" fmla="*/ 801 w 1903"/>
                    <a:gd name="T39" fmla="*/ 402 h 1894"/>
                    <a:gd name="T40" fmla="*/ 1201 w 1903"/>
                    <a:gd name="T41" fmla="*/ 402 h 1894"/>
                    <a:gd name="T42" fmla="*/ 1201 w 1903"/>
                    <a:gd name="T43" fmla="*/ 698 h 1894"/>
                    <a:gd name="T44" fmla="*/ 1501 w 1903"/>
                    <a:gd name="T45" fmla="*/ 698 h 1894"/>
                    <a:gd name="T46" fmla="*/ 1501 w 1903"/>
                    <a:gd name="T47" fmla="*/ 402 h 1894"/>
                    <a:gd name="T48" fmla="*/ 1201 w 1903"/>
                    <a:gd name="T49" fmla="*/ 402 h 1894"/>
                    <a:gd name="T50" fmla="*/ 406 w 1903"/>
                    <a:gd name="T51" fmla="*/ 799 h 1894"/>
                    <a:gd name="T52" fmla="*/ 401 w 1903"/>
                    <a:gd name="T53" fmla="*/ 814 h 1894"/>
                    <a:gd name="T54" fmla="*/ 402 w 1903"/>
                    <a:gd name="T55" fmla="*/ 1493 h 1894"/>
                    <a:gd name="T56" fmla="*/ 406 w 1903"/>
                    <a:gd name="T57" fmla="*/ 1497 h 1894"/>
                    <a:gd name="T58" fmla="*/ 701 w 1903"/>
                    <a:gd name="T59" fmla="*/ 1498 h 1894"/>
                    <a:gd name="T60" fmla="*/ 701 w 1903"/>
                    <a:gd name="T61" fmla="*/ 798 h 1894"/>
                    <a:gd name="T62" fmla="*/ 406 w 1903"/>
                    <a:gd name="T63" fmla="*/ 799 h 1894"/>
                    <a:gd name="T64" fmla="*/ 1206 w 1903"/>
                    <a:gd name="T65" fmla="*/ 799 h 1894"/>
                    <a:gd name="T66" fmla="*/ 1202 w 1903"/>
                    <a:gd name="T67" fmla="*/ 803 h 1894"/>
                    <a:gd name="T68" fmla="*/ 1201 w 1903"/>
                    <a:gd name="T69" fmla="*/ 1098 h 1894"/>
                    <a:gd name="T70" fmla="*/ 1501 w 1903"/>
                    <a:gd name="T71" fmla="*/ 1098 h 1894"/>
                    <a:gd name="T72" fmla="*/ 1500 w 1903"/>
                    <a:gd name="T73" fmla="*/ 803 h 1894"/>
                    <a:gd name="T74" fmla="*/ 1496 w 1903"/>
                    <a:gd name="T75" fmla="*/ 799 h 1894"/>
                    <a:gd name="T76" fmla="*/ 1206 w 1903"/>
                    <a:gd name="T77" fmla="*/ 799 h 18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903" h="1894">
                      <a:moveTo>
                        <a:pt x="6" y="3"/>
                      </a:moveTo>
                      <a:cubicBezTo>
                        <a:pt x="632" y="1"/>
                        <a:pt x="1259" y="2"/>
                        <a:pt x="1885" y="2"/>
                      </a:cubicBezTo>
                      <a:cubicBezTo>
                        <a:pt x="1897" y="0"/>
                        <a:pt x="1903" y="16"/>
                        <a:pt x="1897" y="26"/>
                      </a:cubicBezTo>
                      <a:cubicBezTo>
                        <a:pt x="1897" y="649"/>
                        <a:pt x="1897" y="1271"/>
                        <a:pt x="1897" y="1894"/>
                      </a:cubicBezTo>
                      <a:cubicBezTo>
                        <a:pt x="1265" y="1894"/>
                        <a:pt x="633" y="1894"/>
                        <a:pt x="1" y="1894"/>
                      </a:cubicBezTo>
                      <a:cubicBezTo>
                        <a:pt x="1" y="1267"/>
                        <a:pt x="1" y="641"/>
                        <a:pt x="1" y="14"/>
                      </a:cubicBezTo>
                      <a:cubicBezTo>
                        <a:pt x="0" y="9"/>
                        <a:pt x="2" y="5"/>
                        <a:pt x="6" y="3"/>
                      </a:cubicBezTo>
                      <a:close/>
                      <a:moveTo>
                        <a:pt x="522" y="384"/>
                      </a:moveTo>
                      <a:cubicBezTo>
                        <a:pt x="442" y="396"/>
                        <a:pt x="379" y="473"/>
                        <a:pt x="381" y="554"/>
                      </a:cubicBezTo>
                      <a:cubicBezTo>
                        <a:pt x="385" y="611"/>
                        <a:pt x="414" y="670"/>
                        <a:pt x="466" y="697"/>
                      </a:cubicBezTo>
                      <a:cubicBezTo>
                        <a:pt x="516" y="725"/>
                        <a:pt x="583" y="728"/>
                        <a:pt x="633" y="698"/>
                      </a:cubicBezTo>
                      <a:cubicBezTo>
                        <a:pt x="687" y="670"/>
                        <a:pt x="719" y="610"/>
                        <a:pt x="721" y="550"/>
                      </a:cubicBezTo>
                      <a:cubicBezTo>
                        <a:pt x="719" y="481"/>
                        <a:pt x="676" y="412"/>
                        <a:pt x="608" y="391"/>
                      </a:cubicBezTo>
                      <a:cubicBezTo>
                        <a:pt x="582" y="377"/>
                        <a:pt x="551" y="381"/>
                        <a:pt x="522" y="384"/>
                      </a:cubicBezTo>
                      <a:close/>
                      <a:moveTo>
                        <a:pt x="801" y="402"/>
                      </a:moveTo>
                      <a:cubicBezTo>
                        <a:pt x="801" y="766"/>
                        <a:pt x="800" y="1129"/>
                        <a:pt x="802" y="1493"/>
                      </a:cubicBezTo>
                      <a:cubicBezTo>
                        <a:pt x="803" y="1494"/>
                        <a:pt x="805" y="1496"/>
                        <a:pt x="806" y="1497"/>
                      </a:cubicBezTo>
                      <a:cubicBezTo>
                        <a:pt x="904" y="1499"/>
                        <a:pt x="1002" y="1498"/>
                        <a:pt x="1101" y="1498"/>
                      </a:cubicBezTo>
                      <a:cubicBezTo>
                        <a:pt x="1101" y="1133"/>
                        <a:pt x="1101" y="767"/>
                        <a:pt x="1101" y="402"/>
                      </a:cubicBezTo>
                      <a:cubicBezTo>
                        <a:pt x="1001" y="402"/>
                        <a:pt x="901" y="402"/>
                        <a:pt x="801" y="402"/>
                      </a:cubicBezTo>
                      <a:close/>
                      <a:moveTo>
                        <a:pt x="1201" y="402"/>
                      </a:moveTo>
                      <a:cubicBezTo>
                        <a:pt x="1201" y="501"/>
                        <a:pt x="1201" y="599"/>
                        <a:pt x="1201" y="698"/>
                      </a:cubicBezTo>
                      <a:cubicBezTo>
                        <a:pt x="1301" y="698"/>
                        <a:pt x="1401" y="698"/>
                        <a:pt x="1501" y="698"/>
                      </a:cubicBezTo>
                      <a:cubicBezTo>
                        <a:pt x="1501" y="599"/>
                        <a:pt x="1501" y="501"/>
                        <a:pt x="1501" y="402"/>
                      </a:cubicBezTo>
                      <a:cubicBezTo>
                        <a:pt x="1401" y="402"/>
                        <a:pt x="1301" y="402"/>
                        <a:pt x="1201" y="402"/>
                      </a:cubicBezTo>
                      <a:close/>
                      <a:moveTo>
                        <a:pt x="406" y="799"/>
                      </a:moveTo>
                      <a:cubicBezTo>
                        <a:pt x="400" y="802"/>
                        <a:pt x="401" y="808"/>
                        <a:pt x="401" y="814"/>
                      </a:cubicBezTo>
                      <a:cubicBezTo>
                        <a:pt x="402" y="1040"/>
                        <a:pt x="400" y="1267"/>
                        <a:pt x="402" y="1493"/>
                      </a:cubicBezTo>
                      <a:cubicBezTo>
                        <a:pt x="403" y="1494"/>
                        <a:pt x="405" y="1496"/>
                        <a:pt x="406" y="1497"/>
                      </a:cubicBezTo>
                      <a:cubicBezTo>
                        <a:pt x="504" y="1499"/>
                        <a:pt x="603" y="1498"/>
                        <a:pt x="701" y="1498"/>
                      </a:cubicBezTo>
                      <a:cubicBezTo>
                        <a:pt x="701" y="1265"/>
                        <a:pt x="701" y="1031"/>
                        <a:pt x="701" y="798"/>
                      </a:cubicBezTo>
                      <a:cubicBezTo>
                        <a:pt x="603" y="798"/>
                        <a:pt x="504" y="798"/>
                        <a:pt x="406" y="799"/>
                      </a:cubicBezTo>
                      <a:close/>
                      <a:moveTo>
                        <a:pt x="1206" y="799"/>
                      </a:moveTo>
                      <a:cubicBezTo>
                        <a:pt x="1205" y="800"/>
                        <a:pt x="1203" y="802"/>
                        <a:pt x="1202" y="803"/>
                      </a:cubicBezTo>
                      <a:cubicBezTo>
                        <a:pt x="1200" y="901"/>
                        <a:pt x="1201" y="1000"/>
                        <a:pt x="1201" y="1098"/>
                      </a:cubicBezTo>
                      <a:cubicBezTo>
                        <a:pt x="1301" y="1098"/>
                        <a:pt x="1401" y="1098"/>
                        <a:pt x="1501" y="1098"/>
                      </a:cubicBezTo>
                      <a:cubicBezTo>
                        <a:pt x="1501" y="1000"/>
                        <a:pt x="1501" y="901"/>
                        <a:pt x="1500" y="803"/>
                      </a:cubicBezTo>
                      <a:cubicBezTo>
                        <a:pt x="1499" y="802"/>
                        <a:pt x="1497" y="800"/>
                        <a:pt x="1496" y="799"/>
                      </a:cubicBezTo>
                      <a:cubicBezTo>
                        <a:pt x="1399" y="797"/>
                        <a:pt x="1303" y="798"/>
                        <a:pt x="1206" y="799"/>
                      </a:cubicBezTo>
                      <a:close/>
                    </a:path>
                  </a:pathLst>
                </a:custGeom>
                <a:solidFill>
                  <a:srgbClr val="0B0B0C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652" name="矩形 1651"/>
              <p:cNvSpPr/>
              <p:nvPr/>
            </p:nvSpPr>
            <p:spPr>
              <a:xfrm>
                <a:off x="6503716" y="5072847"/>
                <a:ext cx="22381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</a:t>
                </a: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国际工业设计</a:t>
                </a: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奖金奖</a:t>
                </a:r>
              </a:p>
            </p:txBody>
          </p:sp>
        </p:grpSp>
        <p:grpSp>
          <p:nvGrpSpPr>
            <p:cNvPr id="1671" name="组合 1670"/>
            <p:cNvGrpSpPr/>
            <p:nvPr/>
          </p:nvGrpSpPr>
          <p:grpSpPr>
            <a:xfrm>
              <a:off x="9094238" y="4136842"/>
              <a:ext cx="1838900" cy="1274559"/>
              <a:chOff x="9869693" y="3841693"/>
              <a:chExt cx="1838900" cy="1274559"/>
            </a:xfrm>
          </p:grpSpPr>
          <p:grpSp>
            <p:nvGrpSpPr>
              <p:cNvPr id="1668" name="组合 1667"/>
              <p:cNvGrpSpPr/>
              <p:nvPr/>
            </p:nvGrpSpPr>
            <p:grpSpPr>
              <a:xfrm>
                <a:off x="10515149" y="3841693"/>
                <a:ext cx="465271" cy="753093"/>
                <a:chOff x="-3509963" y="2679701"/>
                <a:chExt cx="1739901" cy="2816225"/>
              </a:xfrm>
              <a:solidFill>
                <a:schemeClr val="bg1"/>
              </a:solidFill>
            </p:grpSpPr>
            <p:sp>
              <p:nvSpPr>
                <p:cNvPr id="672" name="Freeform 636"/>
                <p:cNvSpPr>
                  <a:spLocks/>
                </p:cNvSpPr>
                <p:nvPr/>
              </p:nvSpPr>
              <p:spPr bwMode="auto">
                <a:xfrm>
                  <a:off x="-3278188" y="3249613"/>
                  <a:ext cx="144463" cy="188913"/>
                </a:xfrm>
                <a:custGeom>
                  <a:avLst/>
                  <a:gdLst>
                    <a:gd name="T0" fmla="*/ 16 w 67"/>
                    <a:gd name="T1" fmla="*/ 0 h 87"/>
                    <a:gd name="T2" fmla="*/ 53 w 67"/>
                    <a:gd name="T3" fmla="*/ 56 h 87"/>
                    <a:gd name="T4" fmla="*/ 67 w 67"/>
                    <a:gd name="T5" fmla="*/ 87 h 87"/>
                    <a:gd name="T6" fmla="*/ 3 w 67"/>
                    <a:gd name="T7" fmla="*/ 23 h 87"/>
                    <a:gd name="T8" fmla="*/ 16 w 67"/>
                    <a:gd name="T9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87">
                      <a:moveTo>
                        <a:pt x="16" y="0"/>
                      </a:moveTo>
                      <a:cubicBezTo>
                        <a:pt x="41" y="4"/>
                        <a:pt x="43" y="36"/>
                        <a:pt x="53" y="56"/>
                      </a:cubicBezTo>
                      <a:cubicBezTo>
                        <a:pt x="55" y="68"/>
                        <a:pt x="65" y="76"/>
                        <a:pt x="67" y="87"/>
                      </a:cubicBezTo>
                      <a:cubicBezTo>
                        <a:pt x="37" y="79"/>
                        <a:pt x="14" y="51"/>
                        <a:pt x="3" y="23"/>
                      </a:cubicBezTo>
                      <a:cubicBezTo>
                        <a:pt x="0" y="12"/>
                        <a:pt x="10" y="6"/>
                        <a:pt x="1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3" name="Freeform 637"/>
                <p:cNvSpPr>
                  <a:spLocks/>
                </p:cNvSpPr>
                <p:nvPr/>
              </p:nvSpPr>
              <p:spPr bwMode="auto">
                <a:xfrm>
                  <a:off x="-3409950" y="3259138"/>
                  <a:ext cx="138113" cy="161925"/>
                </a:xfrm>
                <a:custGeom>
                  <a:avLst/>
                  <a:gdLst>
                    <a:gd name="T0" fmla="*/ 13 w 64"/>
                    <a:gd name="T1" fmla="*/ 0 h 75"/>
                    <a:gd name="T2" fmla="*/ 48 w 64"/>
                    <a:gd name="T3" fmla="*/ 47 h 75"/>
                    <a:gd name="T4" fmla="*/ 64 w 64"/>
                    <a:gd name="T5" fmla="*/ 75 h 75"/>
                    <a:gd name="T6" fmla="*/ 0 w 64"/>
                    <a:gd name="T7" fmla="*/ 19 h 75"/>
                    <a:gd name="T8" fmla="*/ 13 w 64"/>
                    <a:gd name="T9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75">
                      <a:moveTo>
                        <a:pt x="13" y="0"/>
                      </a:moveTo>
                      <a:cubicBezTo>
                        <a:pt x="35" y="4"/>
                        <a:pt x="37" y="31"/>
                        <a:pt x="48" y="47"/>
                      </a:cubicBezTo>
                      <a:cubicBezTo>
                        <a:pt x="50" y="59"/>
                        <a:pt x="64" y="63"/>
                        <a:pt x="64" y="75"/>
                      </a:cubicBezTo>
                      <a:cubicBezTo>
                        <a:pt x="36" y="67"/>
                        <a:pt x="10" y="47"/>
                        <a:pt x="0" y="19"/>
                      </a:cubicBezTo>
                      <a:cubicBezTo>
                        <a:pt x="0" y="11"/>
                        <a:pt x="5" y="2"/>
                        <a:pt x="1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1" name="Freeform 644"/>
                <p:cNvSpPr>
                  <a:spLocks/>
                </p:cNvSpPr>
                <p:nvPr/>
              </p:nvSpPr>
              <p:spPr bwMode="auto">
                <a:xfrm>
                  <a:off x="-3213100" y="3870326"/>
                  <a:ext cx="398463" cy="142875"/>
                </a:xfrm>
                <a:custGeom>
                  <a:avLst/>
                  <a:gdLst>
                    <a:gd name="T0" fmla="*/ 0 w 185"/>
                    <a:gd name="T1" fmla="*/ 0 h 66"/>
                    <a:gd name="T2" fmla="*/ 68 w 185"/>
                    <a:gd name="T3" fmla="*/ 5 h 66"/>
                    <a:gd name="T4" fmla="*/ 93 w 185"/>
                    <a:gd name="T5" fmla="*/ 41 h 66"/>
                    <a:gd name="T6" fmla="*/ 131 w 185"/>
                    <a:gd name="T7" fmla="*/ 25 h 66"/>
                    <a:gd name="T8" fmla="*/ 177 w 185"/>
                    <a:gd name="T9" fmla="*/ 36 h 66"/>
                    <a:gd name="T10" fmla="*/ 176 w 185"/>
                    <a:gd name="T11" fmla="*/ 47 h 66"/>
                    <a:gd name="T12" fmla="*/ 19 w 185"/>
                    <a:gd name="T13" fmla="*/ 18 h 66"/>
                    <a:gd name="T14" fmla="*/ 0 w 185"/>
                    <a:gd name="T15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5" h="66">
                      <a:moveTo>
                        <a:pt x="0" y="0"/>
                      </a:moveTo>
                      <a:cubicBezTo>
                        <a:pt x="23" y="3"/>
                        <a:pt x="45" y="3"/>
                        <a:pt x="68" y="5"/>
                      </a:cubicBezTo>
                      <a:cubicBezTo>
                        <a:pt x="71" y="19"/>
                        <a:pt x="76" y="37"/>
                        <a:pt x="93" y="41"/>
                      </a:cubicBezTo>
                      <a:cubicBezTo>
                        <a:pt x="107" y="47"/>
                        <a:pt x="125" y="40"/>
                        <a:pt x="131" y="25"/>
                      </a:cubicBezTo>
                      <a:cubicBezTo>
                        <a:pt x="146" y="25"/>
                        <a:pt x="160" y="40"/>
                        <a:pt x="177" y="36"/>
                      </a:cubicBezTo>
                      <a:cubicBezTo>
                        <a:pt x="185" y="35"/>
                        <a:pt x="181" y="46"/>
                        <a:pt x="176" y="47"/>
                      </a:cubicBezTo>
                      <a:cubicBezTo>
                        <a:pt x="123" y="66"/>
                        <a:pt x="64" y="48"/>
                        <a:pt x="19" y="18"/>
                      </a:cubicBezTo>
                      <a:cubicBezTo>
                        <a:pt x="12" y="13"/>
                        <a:pt x="6" y="7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4" name="Freeform 646"/>
                <p:cNvSpPr>
                  <a:spLocks/>
                </p:cNvSpPr>
                <p:nvPr/>
              </p:nvSpPr>
              <p:spPr bwMode="auto">
                <a:xfrm>
                  <a:off x="-2874963" y="2681288"/>
                  <a:ext cx="209550" cy="450850"/>
                </a:xfrm>
                <a:custGeom>
                  <a:avLst/>
                  <a:gdLst>
                    <a:gd name="T0" fmla="*/ 33 w 97"/>
                    <a:gd name="T1" fmla="*/ 11 h 208"/>
                    <a:gd name="T2" fmla="*/ 92 w 97"/>
                    <a:gd name="T3" fmla="*/ 58 h 208"/>
                    <a:gd name="T4" fmla="*/ 40 w 97"/>
                    <a:gd name="T5" fmla="*/ 34 h 208"/>
                    <a:gd name="T6" fmla="*/ 30 w 97"/>
                    <a:gd name="T7" fmla="*/ 51 h 208"/>
                    <a:gd name="T8" fmla="*/ 29 w 97"/>
                    <a:gd name="T9" fmla="*/ 157 h 208"/>
                    <a:gd name="T10" fmla="*/ 56 w 97"/>
                    <a:gd name="T11" fmla="*/ 174 h 208"/>
                    <a:gd name="T12" fmla="*/ 88 w 97"/>
                    <a:gd name="T13" fmla="*/ 150 h 208"/>
                    <a:gd name="T14" fmla="*/ 89 w 97"/>
                    <a:gd name="T15" fmla="*/ 170 h 208"/>
                    <a:gd name="T16" fmla="*/ 8 w 97"/>
                    <a:gd name="T17" fmla="*/ 174 h 208"/>
                    <a:gd name="T18" fmla="*/ 4 w 97"/>
                    <a:gd name="T19" fmla="*/ 66 h 208"/>
                    <a:gd name="T20" fmla="*/ 33 w 97"/>
                    <a:gd name="T21" fmla="*/ 11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7" h="208">
                      <a:moveTo>
                        <a:pt x="33" y="11"/>
                      </a:moveTo>
                      <a:cubicBezTo>
                        <a:pt x="63" y="0"/>
                        <a:pt x="95" y="27"/>
                        <a:pt x="92" y="58"/>
                      </a:cubicBezTo>
                      <a:cubicBezTo>
                        <a:pt x="54" y="79"/>
                        <a:pt x="76" y="16"/>
                        <a:pt x="40" y="34"/>
                      </a:cubicBezTo>
                      <a:cubicBezTo>
                        <a:pt x="32" y="34"/>
                        <a:pt x="32" y="45"/>
                        <a:pt x="30" y="51"/>
                      </a:cubicBezTo>
                      <a:cubicBezTo>
                        <a:pt x="27" y="86"/>
                        <a:pt x="26" y="122"/>
                        <a:pt x="29" y="157"/>
                      </a:cubicBezTo>
                      <a:cubicBezTo>
                        <a:pt x="30" y="170"/>
                        <a:pt x="44" y="183"/>
                        <a:pt x="56" y="174"/>
                      </a:cubicBezTo>
                      <a:cubicBezTo>
                        <a:pt x="73" y="169"/>
                        <a:pt x="60" y="136"/>
                        <a:pt x="88" y="150"/>
                      </a:cubicBezTo>
                      <a:cubicBezTo>
                        <a:pt x="97" y="150"/>
                        <a:pt x="91" y="165"/>
                        <a:pt x="89" y="170"/>
                      </a:cubicBezTo>
                      <a:cubicBezTo>
                        <a:pt x="78" y="207"/>
                        <a:pt x="22" y="208"/>
                        <a:pt x="8" y="174"/>
                      </a:cubicBezTo>
                      <a:cubicBezTo>
                        <a:pt x="0" y="139"/>
                        <a:pt x="6" y="102"/>
                        <a:pt x="4" y="66"/>
                      </a:cubicBezTo>
                      <a:cubicBezTo>
                        <a:pt x="0" y="44"/>
                        <a:pt x="12" y="20"/>
                        <a:pt x="3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5" name="Freeform 647"/>
                <p:cNvSpPr>
                  <a:spLocks/>
                </p:cNvSpPr>
                <p:nvPr/>
              </p:nvSpPr>
              <p:spPr bwMode="auto">
                <a:xfrm>
                  <a:off x="-2624138" y="2679701"/>
                  <a:ext cx="188913" cy="438150"/>
                </a:xfrm>
                <a:custGeom>
                  <a:avLst/>
                  <a:gdLst>
                    <a:gd name="T0" fmla="*/ 0 w 88"/>
                    <a:gd name="T1" fmla="*/ 11 h 203"/>
                    <a:gd name="T2" fmla="*/ 21 w 88"/>
                    <a:gd name="T3" fmla="*/ 14 h 203"/>
                    <a:gd name="T4" fmla="*/ 24 w 88"/>
                    <a:gd name="T5" fmla="*/ 91 h 203"/>
                    <a:gd name="T6" fmla="*/ 60 w 88"/>
                    <a:gd name="T7" fmla="*/ 71 h 203"/>
                    <a:gd name="T8" fmla="*/ 83 w 88"/>
                    <a:gd name="T9" fmla="*/ 11 h 203"/>
                    <a:gd name="T10" fmla="*/ 87 w 88"/>
                    <a:gd name="T11" fmla="*/ 16 h 203"/>
                    <a:gd name="T12" fmla="*/ 87 w 88"/>
                    <a:gd name="T13" fmla="*/ 194 h 203"/>
                    <a:gd name="T14" fmla="*/ 61 w 88"/>
                    <a:gd name="T15" fmla="*/ 194 h 203"/>
                    <a:gd name="T16" fmla="*/ 60 w 88"/>
                    <a:gd name="T17" fmla="*/ 115 h 203"/>
                    <a:gd name="T18" fmla="*/ 24 w 88"/>
                    <a:gd name="T19" fmla="*/ 115 h 203"/>
                    <a:gd name="T20" fmla="*/ 24 w 88"/>
                    <a:gd name="T21" fmla="*/ 199 h 203"/>
                    <a:gd name="T22" fmla="*/ 0 w 88"/>
                    <a:gd name="T23" fmla="*/ 199 h 203"/>
                    <a:gd name="T24" fmla="*/ 0 w 88"/>
                    <a:gd name="T25" fmla="*/ 11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8" h="203">
                      <a:moveTo>
                        <a:pt x="0" y="11"/>
                      </a:moveTo>
                      <a:cubicBezTo>
                        <a:pt x="5" y="12"/>
                        <a:pt x="16" y="13"/>
                        <a:pt x="21" y="14"/>
                      </a:cubicBezTo>
                      <a:cubicBezTo>
                        <a:pt x="27" y="38"/>
                        <a:pt x="22" y="65"/>
                        <a:pt x="24" y="91"/>
                      </a:cubicBezTo>
                      <a:cubicBezTo>
                        <a:pt x="36" y="85"/>
                        <a:pt x="76" y="105"/>
                        <a:pt x="60" y="71"/>
                      </a:cubicBezTo>
                      <a:cubicBezTo>
                        <a:pt x="66" y="53"/>
                        <a:pt x="43" y="0"/>
                        <a:pt x="83" y="11"/>
                      </a:cubicBezTo>
                      <a:cubicBezTo>
                        <a:pt x="84" y="13"/>
                        <a:pt x="86" y="15"/>
                        <a:pt x="87" y="16"/>
                      </a:cubicBezTo>
                      <a:cubicBezTo>
                        <a:pt x="88" y="75"/>
                        <a:pt x="88" y="135"/>
                        <a:pt x="87" y="194"/>
                      </a:cubicBezTo>
                      <a:cubicBezTo>
                        <a:pt x="82" y="203"/>
                        <a:pt x="66" y="203"/>
                        <a:pt x="61" y="194"/>
                      </a:cubicBezTo>
                      <a:cubicBezTo>
                        <a:pt x="60" y="168"/>
                        <a:pt x="60" y="141"/>
                        <a:pt x="60" y="115"/>
                      </a:cubicBezTo>
                      <a:cubicBezTo>
                        <a:pt x="48" y="115"/>
                        <a:pt x="36" y="114"/>
                        <a:pt x="24" y="115"/>
                      </a:cubicBezTo>
                      <a:cubicBezTo>
                        <a:pt x="24" y="143"/>
                        <a:pt x="24" y="171"/>
                        <a:pt x="24" y="199"/>
                      </a:cubicBezTo>
                      <a:cubicBezTo>
                        <a:pt x="18" y="199"/>
                        <a:pt x="6" y="199"/>
                        <a:pt x="0" y="199"/>
                      </a:cubicBezTo>
                      <a:cubicBezTo>
                        <a:pt x="0" y="136"/>
                        <a:pt x="0" y="74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6" name="Freeform 648"/>
                <p:cNvSpPr>
                  <a:spLocks/>
                </p:cNvSpPr>
                <p:nvPr/>
              </p:nvSpPr>
              <p:spPr bwMode="auto">
                <a:xfrm>
                  <a:off x="-2376488" y="2703513"/>
                  <a:ext cx="53975" cy="406400"/>
                </a:xfrm>
                <a:custGeom>
                  <a:avLst/>
                  <a:gdLst>
                    <a:gd name="T0" fmla="*/ 6 w 25"/>
                    <a:gd name="T1" fmla="*/ 1 h 188"/>
                    <a:gd name="T2" fmla="*/ 25 w 25"/>
                    <a:gd name="T3" fmla="*/ 0 h 188"/>
                    <a:gd name="T4" fmla="*/ 25 w 25"/>
                    <a:gd name="T5" fmla="*/ 188 h 188"/>
                    <a:gd name="T6" fmla="*/ 1 w 25"/>
                    <a:gd name="T7" fmla="*/ 188 h 188"/>
                    <a:gd name="T8" fmla="*/ 2 w 25"/>
                    <a:gd name="T9" fmla="*/ 5 h 188"/>
                    <a:gd name="T10" fmla="*/ 6 w 25"/>
                    <a:gd name="T11" fmla="*/ 1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188">
                      <a:moveTo>
                        <a:pt x="6" y="1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63"/>
                        <a:pt x="25" y="125"/>
                        <a:pt x="25" y="188"/>
                      </a:cubicBezTo>
                      <a:cubicBezTo>
                        <a:pt x="19" y="188"/>
                        <a:pt x="7" y="188"/>
                        <a:pt x="1" y="188"/>
                      </a:cubicBezTo>
                      <a:cubicBezTo>
                        <a:pt x="1" y="127"/>
                        <a:pt x="0" y="66"/>
                        <a:pt x="2" y="5"/>
                      </a:cubicBezTo>
                      <a:cubicBezTo>
                        <a:pt x="3" y="4"/>
                        <a:pt x="5" y="2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7" name="Freeform 649"/>
                <p:cNvSpPr>
                  <a:spLocks/>
                </p:cNvSpPr>
                <p:nvPr/>
              </p:nvSpPr>
              <p:spPr bwMode="auto">
                <a:xfrm>
                  <a:off x="-2255838" y="2703513"/>
                  <a:ext cx="203200" cy="406400"/>
                </a:xfrm>
                <a:custGeom>
                  <a:avLst/>
                  <a:gdLst>
                    <a:gd name="T0" fmla="*/ 6 w 94"/>
                    <a:gd name="T1" fmla="*/ 1 h 188"/>
                    <a:gd name="T2" fmla="*/ 21 w 94"/>
                    <a:gd name="T3" fmla="*/ 0 h 188"/>
                    <a:gd name="T4" fmla="*/ 69 w 94"/>
                    <a:gd name="T5" fmla="*/ 117 h 188"/>
                    <a:gd name="T6" fmla="*/ 69 w 94"/>
                    <a:gd name="T7" fmla="*/ 0 h 188"/>
                    <a:gd name="T8" fmla="*/ 88 w 94"/>
                    <a:gd name="T9" fmla="*/ 0 h 188"/>
                    <a:gd name="T10" fmla="*/ 92 w 94"/>
                    <a:gd name="T11" fmla="*/ 5 h 188"/>
                    <a:gd name="T12" fmla="*/ 93 w 94"/>
                    <a:gd name="T13" fmla="*/ 188 h 188"/>
                    <a:gd name="T14" fmla="*/ 73 w 94"/>
                    <a:gd name="T15" fmla="*/ 188 h 188"/>
                    <a:gd name="T16" fmla="*/ 25 w 94"/>
                    <a:gd name="T17" fmla="*/ 71 h 188"/>
                    <a:gd name="T18" fmla="*/ 25 w 94"/>
                    <a:gd name="T19" fmla="*/ 188 h 188"/>
                    <a:gd name="T20" fmla="*/ 1 w 94"/>
                    <a:gd name="T21" fmla="*/ 188 h 188"/>
                    <a:gd name="T22" fmla="*/ 2 w 94"/>
                    <a:gd name="T23" fmla="*/ 5 h 188"/>
                    <a:gd name="T24" fmla="*/ 6 w 94"/>
                    <a:gd name="T25" fmla="*/ 1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4" h="188">
                      <a:moveTo>
                        <a:pt x="6" y="1"/>
                      </a:moveTo>
                      <a:cubicBezTo>
                        <a:pt x="11" y="0"/>
                        <a:pt x="16" y="0"/>
                        <a:pt x="21" y="0"/>
                      </a:cubicBezTo>
                      <a:cubicBezTo>
                        <a:pt x="41" y="37"/>
                        <a:pt x="50" y="80"/>
                        <a:pt x="69" y="117"/>
                      </a:cubicBezTo>
                      <a:cubicBezTo>
                        <a:pt x="70" y="78"/>
                        <a:pt x="68" y="39"/>
                        <a:pt x="69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9" y="2"/>
                        <a:pt x="91" y="4"/>
                        <a:pt x="92" y="5"/>
                      </a:cubicBezTo>
                      <a:cubicBezTo>
                        <a:pt x="94" y="66"/>
                        <a:pt x="93" y="127"/>
                        <a:pt x="93" y="188"/>
                      </a:cubicBezTo>
                      <a:cubicBezTo>
                        <a:pt x="73" y="188"/>
                        <a:pt x="73" y="188"/>
                        <a:pt x="73" y="188"/>
                      </a:cubicBezTo>
                      <a:cubicBezTo>
                        <a:pt x="54" y="151"/>
                        <a:pt x="44" y="108"/>
                        <a:pt x="25" y="71"/>
                      </a:cubicBezTo>
                      <a:cubicBezTo>
                        <a:pt x="24" y="110"/>
                        <a:pt x="26" y="149"/>
                        <a:pt x="25" y="188"/>
                      </a:cubicBezTo>
                      <a:cubicBezTo>
                        <a:pt x="19" y="188"/>
                        <a:pt x="7" y="188"/>
                        <a:pt x="1" y="188"/>
                      </a:cubicBezTo>
                      <a:cubicBezTo>
                        <a:pt x="1" y="127"/>
                        <a:pt x="0" y="66"/>
                        <a:pt x="2" y="5"/>
                      </a:cubicBezTo>
                      <a:cubicBezTo>
                        <a:pt x="3" y="4"/>
                        <a:pt x="5" y="2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8" name="Freeform 650"/>
                <p:cNvSpPr>
                  <a:spLocks noEditPoints="1"/>
                </p:cNvSpPr>
                <p:nvPr/>
              </p:nvSpPr>
              <p:spPr bwMode="auto">
                <a:xfrm>
                  <a:off x="-2030413" y="2703513"/>
                  <a:ext cx="242888" cy="438150"/>
                </a:xfrm>
                <a:custGeom>
                  <a:avLst/>
                  <a:gdLst>
                    <a:gd name="T0" fmla="*/ 50 w 113"/>
                    <a:gd name="T1" fmla="*/ 0 h 203"/>
                    <a:gd name="T2" fmla="*/ 68 w 113"/>
                    <a:gd name="T3" fmla="*/ 0 h 203"/>
                    <a:gd name="T4" fmla="*/ 72 w 113"/>
                    <a:gd name="T5" fmla="*/ 5 h 203"/>
                    <a:gd name="T6" fmla="*/ 113 w 113"/>
                    <a:gd name="T7" fmla="*/ 188 h 203"/>
                    <a:gd name="T8" fmla="*/ 76 w 113"/>
                    <a:gd name="T9" fmla="*/ 144 h 203"/>
                    <a:gd name="T10" fmla="*/ 38 w 113"/>
                    <a:gd name="T11" fmla="*/ 144 h 203"/>
                    <a:gd name="T12" fmla="*/ 28 w 113"/>
                    <a:gd name="T13" fmla="*/ 188 h 203"/>
                    <a:gd name="T14" fmla="*/ 6 w 113"/>
                    <a:gd name="T15" fmla="*/ 176 h 203"/>
                    <a:gd name="T16" fmla="*/ 45 w 113"/>
                    <a:gd name="T17" fmla="*/ 12 h 203"/>
                    <a:gd name="T18" fmla="*/ 50 w 113"/>
                    <a:gd name="T19" fmla="*/ 0 h 203"/>
                    <a:gd name="T20" fmla="*/ 58 w 113"/>
                    <a:gd name="T21" fmla="*/ 53 h 203"/>
                    <a:gd name="T22" fmla="*/ 45 w 113"/>
                    <a:gd name="T23" fmla="*/ 120 h 203"/>
                    <a:gd name="T24" fmla="*/ 73 w 113"/>
                    <a:gd name="T25" fmla="*/ 120 h 203"/>
                    <a:gd name="T26" fmla="*/ 60 w 113"/>
                    <a:gd name="T27" fmla="*/ 52 h 203"/>
                    <a:gd name="T28" fmla="*/ 58 w 113"/>
                    <a:gd name="T29" fmla="*/ 53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3" h="203">
                      <a:moveTo>
                        <a:pt x="50" y="0"/>
                      </a:move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9" y="1"/>
                        <a:pt x="71" y="4"/>
                        <a:pt x="72" y="5"/>
                      </a:cubicBezTo>
                      <a:cubicBezTo>
                        <a:pt x="85" y="66"/>
                        <a:pt x="100" y="127"/>
                        <a:pt x="113" y="188"/>
                      </a:cubicBezTo>
                      <a:cubicBezTo>
                        <a:pt x="76" y="203"/>
                        <a:pt x="89" y="161"/>
                        <a:pt x="76" y="144"/>
                      </a:cubicBezTo>
                      <a:cubicBezTo>
                        <a:pt x="67" y="144"/>
                        <a:pt x="47" y="144"/>
                        <a:pt x="38" y="144"/>
                      </a:cubicBezTo>
                      <a:cubicBezTo>
                        <a:pt x="36" y="159"/>
                        <a:pt x="34" y="174"/>
                        <a:pt x="28" y="188"/>
                      </a:cubicBezTo>
                      <a:cubicBezTo>
                        <a:pt x="14" y="192"/>
                        <a:pt x="0" y="191"/>
                        <a:pt x="6" y="176"/>
                      </a:cubicBezTo>
                      <a:cubicBezTo>
                        <a:pt x="20" y="122"/>
                        <a:pt x="31" y="67"/>
                        <a:pt x="45" y="12"/>
                      </a:cubicBezTo>
                      <a:cubicBezTo>
                        <a:pt x="45" y="7"/>
                        <a:pt x="47" y="4"/>
                        <a:pt x="50" y="0"/>
                      </a:cubicBezTo>
                      <a:close/>
                      <a:moveTo>
                        <a:pt x="58" y="53"/>
                      </a:moveTo>
                      <a:cubicBezTo>
                        <a:pt x="53" y="75"/>
                        <a:pt x="46" y="97"/>
                        <a:pt x="45" y="120"/>
                      </a:cubicBezTo>
                      <a:cubicBezTo>
                        <a:pt x="52" y="120"/>
                        <a:pt x="66" y="120"/>
                        <a:pt x="73" y="120"/>
                      </a:cubicBezTo>
                      <a:cubicBezTo>
                        <a:pt x="71" y="97"/>
                        <a:pt x="62" y="75"/>
                        <a:pt x="60" y="52"/>
                      </a:cubicBezTo>
                      <a:lnTo>
                        <a:pt x="58" y="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9" name="Freeform 651"/>
                <p:cNvSpPr>
                  <a:spLocks noEditPoints="1"/>
                </p:cNvSpPr>
                <p:nvPr/>
              </p:nvSpPr>
              <p:spPr bwMode="auto">
                <a:xfrm>
                  <a:off x="-3508375" y="2728913"/>
                  <a:ext cx="788988" cy="1316038"/>
                </a:xfrm>
                <a:custGeom>
                  <a:avLst/>
                  <a:gdLst>
                    <a:gd name="T0" fmla="*/ 263 w 366"/>
                    <a:gd name="T1" fmla="*/ 2 h 609"/>
                    <a:gd name="T2" fmla="*/ 270 w 366"/>
                    <a:gd name="T3" fmla="*/ 0 h 609"/>
                    <a:gd name="T4" fmla="*/ 189 w 366"/>
                    <a:gd name="T5" fmla="*/ 136 h 609"/>
                    <a:gd name="T6" fmla="*/ 190 w 366"/>
                    <a:gd name="T7" fmla="*/ 280 h 609"/>
                    <a:gd name="T8" fmla="*/ 302 w 366"/>
                    <a:gd name="T9" fmla="*/ 420 h 609"/>
                    <a:gd name="T10" fmla="*/ 366 w 366"/>
                    <a:gd name="T11" fmla="*/ 520 h 609"/>
                    <a:gd name="T12" fmla="*/ 333 w 366"/>
                    <a:gd name="T13" fmla="*/ 583 h 609"/>
                    <a:gd name="T14" fmla="*/ 185 w 366"/>
                    <a:gd name="T15" fmla="*/ 586 h 609"/>
                    <a:gd name="T16" fmla="*/ 66 w 366"/>
                    <a:gd name="T17" fmla="*/ 500 h 609"/>
                    <a:gd name="T18" fmla="*/ 12 w 366"/>
                    <a:gd name="T19" fmla="*/ 279 h 609"/>
                    <a:gd name="T20" fmla="*/ 85 w 366"/>
                    <a:gd name="T21" fmla="*/ 119 h 609"/>
                    <a:gd name="T22" fmla="*/ 263 w 366"/>
                    <a:gd name="T23" fmla="*/ 2 h 609"/>
                    <a:gd name="T24" fmla="*/ 123 w 366"/>
                    <a:gd name="T25" fmla="*/ 241 h 609"/>
                    <a:gd name="T26" fmla="*/ 110 w 366"/>
                    <a:gd name="T27" fmla="*/ 264 h 609"/>
                    <a:gd name="T28" fmla="*/ 174 w 366"/>
                    <a:gd name="T29" fmla="*/ 328 h 609"/>
                    <a:gd name="T30" fmla="*/ 160 w 366"/>
                    <a:gd name="T31" fmla="*/ 297 h 609"/>
                    <a:gd name="T32" fmla="*/ 123 w 366"/>
                    <a:gd name="T33" fmla="*/ 241 h 609"/>
                    <a:gd name="T34" fmla="*/ 59 w 366"/>
                    <a:gd name="T35" fmla="*/ 245 h 609"/>
                    <a:gd name="T36" fmla="*/ 46 w 366"/>
                    <a:gd name="T37" fmla="*/ 264 h 609"/>
                    <a:gd name="T38" fmla="*/ 110 w 366"/>
                    <a:gd name="T39" fmla="*/ 320 h 609"/>
                    <a:gd name="T40" fmla="*/ 94 w 366"/>
                    <a:gd name="T41" fmla="*/ 292 h 609"/>
                    <a:gd name="T42" fmla="*/ 59 w 366"/>
                    <a:gd name="T43" fmla="*/ 245 h 609"/>
                    <a:gd name="T44" fmla="*/ 137 w 366"/>
                    <a:gd name="T45" fmla="*/ 528 h 609"/>
                    <a:gd name="T46" fmla="*/ 156 w 366"/>
                    <a:gd name="T47" fmla="*/ 546 h 609"/>
                    <a:gd name="T48" fmla="*/ 313 w 366"/>
                    <a:gd name="T49" fmla="*/ 575 h 609"/>
                    <a:gd name="T50" fmla="*/ 314 w 366"/>
                    <a:gd name="T51" fmla="*/ 564 h 609"/>
                    <a:gd name="T52" fmla="*/ 268 w 366"/>
                    <a:gd name="T53" fmla="*/ 553 h 609"/>
                    <a:gd name="T54" fmla="*/ 230 w 366"/>
                    <a:gd name="T55" fmla="*/ 569 h 609"/>
                    <a:gd name="T56" fmla="*/ 205 w 366"/>
                    <a:gd name="T57" fmla="*/ 533 h 609"/>
                    <a:gd name="T58" fmla="*/ 137 w 366"/>
                    <a:gd name="T59" fmla="*/ 528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6" h="609">
                      <a:moveTo>
                        <a:pt x="263" y="2"/>
                      </a:moveTo>
                      <a:cubicBezTo>
                        <a:pt x="265" y="1"/>
                        <a:pt x="268" y="0"/>
                        <a:pt x="270" y="0"/>
                      </a:cubicBezTo>
                      <a:cubicBezTo>
                        <a:pt x="240" y="43"/>
                        <a:pt x="206" y="84"/>
                        <a:pt x="189" y="136"/>
                      </a:cubicBezTo>
                      <a:cubicBezTo>
                        <a:pt x="172" y="182"/>
                        <a:pt x="173" y="234"/>
                        <a:pt x="190" y="280"/>
                      </a:cubicBezTo>
                      <a:cubicBezTo>
                        <a:pt x="210" y="338"/>
                        <a:pt x="254" y="384"/>
                        <a:pt x="302" y="420"/>
                      </a:cubicBezTo>
                      <a:cubicBezTo>
                        <a:pt x="333" y="445"/>
                        <a:pt x="366" y="476"/>
                        <a:pt x="366" y="520"/>
                      </a:cubicBezTo>
                      <a:cubicBezTo>
                        <a:pt x="361" y="543"/>
                        <a:pt x="352" y="568"/>
                        <a:pt x="333" y="583"/>
                      </a:cubicBezTo>
                      <a:cubicBezTo>
                        <a:pt x="288" y="609"/>
                        <a:pt x="232" y="602"/>
                        <a:pt x="185" y="586"/>
                      </a:cubicBezTo>
                      <a:cubicBezTo>
                        <a:pt x="138" y="569"/>
                        <a:pt x="97" y="539"/>
                        <a:pt x="66" y="500"/>
                      </a:cubicBezTo>
                      <a:cubicBezTo>
                        <a:pt x="21" y="436"/>
                        <a:pt x="0" y="356"/>
                        <a:pt x="12" y="279"/>
                      </a:cubicBezTo>
                      <a:cubicBezTo>
                        <a:pt x="23" y="221"/>
                        <a:pt x="47" y="164"/>
                        <a:pt x="85" y="119"/>
                      </a:cubicBezTo>
                      <a:cubicBezTo>
                        <a:pt x="129" y="61"/>
                        <a:pt x="196" y="27"/>
                        <a:pt x="263" y="2"/>
                      </a:cubicBezTo>
                      <a:close/>
                      <a:moveTo>
                        <a:pt x="123" y="241"/>
                      </a:moveTo>
                      <a:cubicBezTo>
                        <a:pt x="117" y="247"/>
                        <a:pt x="107" y="253"/>
                        <a:pt x="110" y="264"/>
                      </a:cubicBezTo>
                      <a:cubicBezTo>
                        <a:pt x="121" y="292"/>
                        <a:pt x="144" y="320"/>
                        <a:pt x="174" y="328"/>
                      </a:cubicBezTo>
                      <a:cubicBezTo>
                        <a:pt x="172" y="317"/>
                        <a:pt x="162" y="309"/>
                        <a:pt x="160" y="297"/>
                      </a:cubicBezTo>
                      <a:cubicBezTo>
                        <a:pt x="150" y="277"/>
                        <a:pt x="148" y="245"/>
                        <a:pt x="123" y="241"/>
                      </a:cubicBezTo>
                      <a:close/>
                      <a:moveTo>
                        <a:pt x="59" y="245"/>
                      </a:moveTo>
                      <a:cubicBezTo>
                        <a:pt x="51" y="247"/>
                        <a:pt x="46" y="256"/>
                        <a:pt x="46" y="264"/>
                      </a:cubicBezTo>
                      <a:cubicBezTo>
                        <a:pt x="56" y="292"/>
                        <a:pt x="82" y="312"/>
                        <a:pt x="110" y="320"/>
                      </a:cubicBezTo>
                      <a:cubicBezTo>
                        <a:pt x="110" y="308"/>
                        <a:pt x="96" y="304"/>
                        <a:pt x="94" y="292"/>
                      </a:cubicBezTo>
                      <a:cubicBezTo>
                        <a:pt x="83" y="276"/>
                        <a:pt x="81" y="249"/>
                        <a:pt x="59" y="245"/>
                      </a:cubicBezTo>
                      <a:close/>
                      <a:moveTo>
                        <a:pt x="137" y="528"/>
                      </a:moveTo>
                      <a:cubicBezTo>
                        <a:pt x="143" y="535"/>
                        <a:pt x="149" y="541"/>
                        <a:pt x="156" y="546"/>
                      </a:cubicBezTo>
                      <a:cubicBezTo>
                        <a:pt x="201" y="576"/>
                        <a:pt x="260" y="594"/>
                        <a:pt x="313" y="575"/>
                      </a:cubicBezTo>
                      <a:cubicBezTo>
                        <a:pt x="318" y="574"/>
                        <a:pt x="322" y="563"/>
                        <a:pt x="314" y="564"/>
                      </a:cubicBezTo>
                      <a:cubicBezTo>
                        <a:pt x="297" y="568"/>
                        <a:pt x="283" y="553"/>
                        <a:pt x="268" y="553"/>
                      </a:cubicBezTo>
                      <a:cubicBezTo>
                        <a:pt x="262" y="568"/>
                        <a:pt x="244" y="575"/>
                        <a:pt x="230" y="569"/>
                      </a:cubicBezTo>
                      <a:cubicBezTo>
                        <a:pt x="213" y="565"/>
                        <a:pt x="208" y="547"/>
                        <a:pt x="205" y="533"/>
                      </a:cubicBezTo>
                      <a:cubicBezTo>
                        <a:pt x="182" y="531"/>
                        <a:pt x="160" y="531"/>
                        <a:pt x="137" y="5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0" name="Freeform 652"/>
                <p:cNvSpPr>
                  <a:spLocks noEditPoints="1"/>
                </p:cNvSpPr>
                <p:nvPr/>
              </p:nvSpPr>
              <p:spPr bwMode="auto">
                <a:xfrm>
                  <a:off x="-2719388" y="3200401"/>
                  <a:ext cx="209550" cy="412750"/>
                </a:xfrm>
                <a:custGeom>
                  <a:avLst/>
                  <a:gdLst>
                    <a:gd name="T0" fmla="*/ 0 w 97"/>
                    <a:gd name="T1" fmla="*/ 6 h 191"/>
                    <a:gd name="T2" fmla="*/ 80 w 97"/>
                    <a:gd name="T3" fmla="*/ 19 h 191"/>
                    <a:gd name="T4" fmla="*/ 72 w 97"/>
                    <a:gd name="T5" fmla="*/ 94 h 191"/>
                    <a:gd name="T6" fmla="*/ 63 w 97"/>
                    <a:gd name="T7" fmla="*/ 189 h 191"/>
                    <a:gd name="T8" fmla="*/ 0 w 97"/>
                    <a:gd name="T9" fmla="*/ 190 h 191"/>
                    <a:gd name="T10" fmla="*/ 0 w 97"/>
                    <a:gd name="T11" fmla="*/ 6 h 191"/>
                    <a:gd name="T12" fmla="*/ 24 w 97"/>
                    <a:gd name="T13" fmla="*/ 30 h 191"/>
                    <a:gd name="T14" fmla="*/ 25 w 97"/>
                    <a:gd name="T15" fmla="*/ 81 h 191"/>
                    <a:gd name="T16" fmla="*/ 55 w 97"/>
                    <a:gd name="T17" fmla="*/ 81 h 191"/>
                    <a:gd name="T18" fmla="*/ 64 w 97"/>
                    <a:gd name="T19" fmla="*/ 58 h 191"/>
                    <a:gd name="T20" fmla="*/ 24 w 97"/>
                    <a:gd name="T21" fmla="*/ 30 h 191"/>
                    <a:gd name="T22" fmla="*/ 24 w 97"/>
                    <a:gd name="T23" fmla="*/ 106 h 191"/>
                    <a:gd name="T24" fmla="*/ 25 w 97"/>
                    <a:gd name="T25" fmla="*/ 165 h 191"/>
                    <a:gd name="T26" fmla="*/ 64 w 97"/>
                    <a:gd name="T27" fmla="*/ 142 h 191"/>
                    <a:gd name="T28" fmla="*/ 24 w 97"/>
                    <a:gd name="T29" fmla="*/ 10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7" h="191">
                      <a:moveTo>
                        <a:pt x="0" y="6"/>
                      </a:moveTo>
                      <a:cubicBezTo>
                        <a:pt x="27" y="7"/>
                        <a:pt x="57" y="0"/>
                        <a:pt x="80" y="19"/>
                      </a:cubicBezTo>
                      <a:cubicBezTo>
                        <a:pt x="91" y="43"/>
                        <a:pt x="93" y="75"/>
                        <a:pt x="72" y="94"/>
                      </a:cubicBezTo>
                      <a:cubicBezTo>
                        <a:pt x="97" y="119"/>
                        <a:pt x="97" y="173"/>
                        <a:pt x="63" y="189"/>
                      </a:cubicBezTo>
                      <a:cubicBezTo>
                        <a:pt x="42" y="190"/>
                        <a:pt x="21" y="191"/>
                        <a:pt x="0" y="190"/>
                      </a:cubicBezTo>
                      <a:cubicBezTo>
                        <a:pt x="0" y="129"/>
                        <a:pt x="0" y="67"/>
                        <a:pt x="0" y="6"/>
                      </a:cubicBezTo>
                      <a:close/>
                      <a:moveTo>
                        <a:pt x="24" y="30"/>
                      </a:moveTo>
                      <a:cubicBezTo>
                        <a:pt x="23" y="47"/>
                        <a:pt x="24" y="64"/>
                        <a:pt x="25" y="81"/>
                      </a:cubicBezTo>
                      <a:cubicBezTo>
                        <a:pt x="32" y="92"/>
                        <a:pt x="45" y="83"/>
                        <a:pt x="55" y="81"/>
                      </a:cubicBezTo>
                      <a:cubicBezTo>
                        <a:pt x="59" y="73"/>
                        <a:pt x="61" y="66"/>
                        <a:pt x="64" y="58"/>
                      </a:cubicBezTo>
                      <a:cubicBezTo>
                        <a:pt x="64" y="37"/>
                        <a:pt x="46" y="20"/>
                        <a:pt x="24" y="30"/>
                      </a:cubicBezTo>
                      <a:close/>
                      <a:moveTo>
                        <a:pt x="24" y="106"/>
                      </a:moveTo>
                      <a:cubicBezTo>
                        <a:pt x="24" y="121"/>
                        <a:pt x="24" y="150"/>
                        <a:pt x="25" y="165"/>
                      </a:cubicBezTo>
                      <a:cubicBezTo>
                        <a:pt x="40" y="181"/>
                        <a:pt x="68" y="162"/>
                        <a:pt x="64" y="142"/>
                      </a:cubicBezTo>
                      <a:cubicBezTo>
                        <a:pt x="70" y="119"/>
                        <a:pt x="48" y="95"/>
                        <a:pt x="24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1" name="Freeform 653"/>
                <p:cNvSpPr>
                  <a:spLocks noEditPoints="1"/>
                </p:cNvSpPr>
                <p:nvPr/>
              </p:nvSpPr>
              <p:spPr bwMode="auto">
                <a:xfrm>
                  <a:off x="-2503488" y="3213101"/>
                  <a:ext cx="233363" cy="427038"/>
                </a:xfrm>
                <a:custGeom>
                  <a:avLst/>
                  <a:gdLst>
                    <a:gd name="T0" fmla="*/ 45 w 108"/>
                    <a:gd name="T1" fmla="*/ 0 h 197"/>
                    <a:gd name="T2" fmla="*/ 67 w 108"/>
                    <a:gd name="T3" fmla="*/ 0 h 197"/>
                    <a:gd name="T4" fmla="*/ 108 w 108"/>
                    <a:gd name="T5" fmla="*/ 184 h 197"/>
                    <a:gd name="T6" fmla="*/ 75 w 108"/>
                    <a:gd name="T7" fmla="*/ 144 h 197"/>
                    <a:gd name="T8" fmla="*/ 32 w 108"/>
                    <a:gd name="T9" fmla="*/ 144 h 197"/>
                    <a:gd name="T10" fmla="*/ 28 w 108"/>
                    <a:gd name="T11" fmla="*/ 184 h 197"/>
                    <a:gd name="T12" fmla="*/ 0 w 108"/>
                    <a:gd name="T13" fmla="*/ 184 h 197"/>
                    <a:gd name="T14" fmla="*/ 45 w 108"/>
                    <a:gd name="T15" fmla="*/ 0 h 197"/>
                    <a:gd name="T16" fmla="*/ 52 w 108"/>
                    <a:gd name="T17" fmla="*/ 48 h 197"/>
                    <a:gd name="T18" fmla="*/ 40 w 108"/>
                    <a:gd name="T19" fmla="*/ 120 h 197"/>
                    <a:gd name="T20" fmla="*/ 68 w 108"/>
                    <a:gd name="T21" fmla="*/ 120 h 197"/>
                    <a:gd name="T22" fmla="*/ 52 w 108"/>
                    <a:gd name="T23" fmla="*/ 48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8" h="197">
                      <a:moveTo>
                        <a:pt x="45" y="0"/>
                      </a:moveTo>
                      <a:cubicBezTo>
                        <a:pt x="50" y="0"/>
                        <a:pt x="62" y="0"/>
                        <a:pt x="67" y="0"/>
                      </a:cubicBezTo>
                      <a:cubicBezTo>
                        <a:pt x="80" y="62"/>
                        <a:pt x="97" y="122"/>
                        <a:pt x="108" y="184"/>
                      </a:cubicBezTo>
                      <a:cubicBezTo>
                        <a:pt x="76" y="197"/>
                        <a:pt x="81" y="163"/>
                        <a:pt x="75" y="144"/>
                      </a:cubicBezTo>
                      <a:cubicBezTo>
                        <a:pt x="64" y="144"/>
                        <a:pt x="43" y="144"/>
                        <a:pt x="32" y="144"/>
                      </a:cubicBezTo>
                      <a:cubicBezTo>
                        <a:pt x="31" y="154"/>
                        <a:pt x="29" y="174"/>
                        <a:pt x="28" y="184"/>
                      </a:cubicBezTo>
                      <a:cubicBezTo>
                        <a:pt x="21" y="184"/>
                        <a:pt x="7" y="184"/>
                        <a:pt x="0" y="184"/>
                      </a:cubicBezTo>
                      <a:cubicBezTo>
                        <a:pt x="17" y="123"/>
                        <a:pt x="26" y="60"/>
                        <a:pt x="45" y="0"/>
                      </a:cubicBezTo>
                      <a:close/>
                      <a:moveTo>
                        <a:pt x="52" y="48"/>
                      </a:moveTo>
                      <a:cubicBezTo>
                        <a:pt x="51" y="72"/>
                        <a:pt x="43" y="96"/>
                        <a:pt x="40" y="120"/>
                      </a:cubicBezTo>
                      <a:cubicBezTo>
                        <a:pt x="47" y="120"/>
                        <a:pt x="61" y="120"/>
                        <a:pt x="68" y="120"/>
                      </a:cubicBezTo>
                      <a:cubicBezTo>
                        <a:pt x="64" y="97"/>
                        <a:pt x="64" y="67"/>
                        <a:pt x="52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2" name="Freeform 654"/>
                <p:cNvSpPr>
                  <a:spLocks/>
                </p:cNvSpPr>
                <p:nvPr/>
              </p:nvSpPr>
              <p:spPr bwMode="auto">
                <a:xfrm>
                  <a:off x="-2236788" y="3213101"/>
                  <a:ext cx="198438" cy="398463"/>
                </a:xfrm>
                <a:custGeom>
                  <a:avLst/>
                  <a:gdLst>
                    <a:gd name="T0" fmla="*/ 0 w 92"/>
                    <a:gd name="T1" fmla="*/ 0 h 184"/>
                    <a:gd name="T2" fmla="*/ 23 w 92"/>
                    <a:gd name="T3" fmla="*/ 0 h 184"/>
                    <a:gd name="T4" fmla="*/ 68 w 92"/>
                    <a:gd name="T5" fmla="*/ 113 h 184"/>
                    <a:gd name="T6" fmla="*/ 68 w 92"/>
                    <a:gd name="T7" fmla="*/ 0 h 184"/>
                    <a:gd name="T8" fmla="*/ 92 w 92"/>
                    <a:gd name="T9" fmla="*/ 0 h 184"/>
                    <a:gd name="T10" fmla="*/ 92 w 92"/>
                    <a:gd name="T11" fmla="*/ 184 h 184"/>
                    <a:gd name="T12" fmla="*/ 69 w 92"/>
                    <a:gd name="T13" fmla="*/ 184 h 184"/>
                    <a:gd name="T14" fmla="*/ 24 w 92"/>
                    <a:gd name="T15" fmla="*/ 71 h 184"/>
                    <a:gd name="T16" fmla="*/ 24 w 92"/>
                    <a:gd name="T17" fmla="*/ 184 h 184"/>
                    <a:gd name="T18" fmla="*/ 0 w 92"/>
                    <a:gd name="T19" fmla="*/ 184 h 184"/>
                    <a:gd name="T20" fmla="*/ 0 w 92"/>
                    <a:gd name="T21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2" h="184">
                      <a:moveTo>
                        <a:pt x="0" y="0"/>
                      </a:moveTo>
                      <a:cubicBezTo>
                        <a:pt x="6" y="0"/>
                        <a:pt x="17" y="0"/>
                        <a:pt x="23" y="0"/>
                      </a:cubicBezTo>
                      <a:cubicBezTo>
                        <a:pt x="39" y="38"/>
                        <a:pt x="49" y="78"/>
                        <a:pt x="68" y="113"/>
                      </a:cubicBezTo>
                      <a:cubicBezTo>
                        <a:pt x="69" y="75"/>
                        <a:pt x="67" y="38"/>
                        <a:pt x="68" y="0"/>
                      </a:cubicBezTo>
                      <a:cubicBezTo>
                        <a:pt x="74" y="0"/>
                        <a:pt x="86" y="0"/>
                        <a:pt x="92" y="0"/>
                      </a:cubicBezTo>
                      <a:cubicBezTo>
                        <a:pt x="92" y="61"/>
                        <a:pt x="92" y="123"/>
                        <a:pt x="92" y="184"/>
                      </a:cubicBezTo>
                      <a:cubicBezTo>
                        <a:pt x="86" y="184"/>
                        <a:pt x="75" y="184"/>
                        <a:pt x="69" y="184"/>
                      </a:cubicBezTo>
                      <a:cubicBezTo>
                        <a:pt x="55" y="146"/>
                        <a:pt x="43" y="107"/>
                        <a:pt x="24" y="71"/>
                      </a:cubicBezTo>
                      <a:cubicBezTo>
                        <a:pt x="23" y="109"/>
                        <a:pt x="25" y="146"/>
                        <a:pt x="24" y="184"/>
                      </a:cubicBezTo>
                      <a:cubicBezTo>
                        <a:pt x="18" y="184"/>
                        <a:pt x="6" y="184"/>
                        <a:pt x="0" y="184"/>
                      </a:cubicBezTo>
                      <a:cubicBezTo>
                        <a:pt x="0" y="123"/>
                        <a:pt x="0" y="6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3" name="Freeform 655"/>
                <p:cNvSpPr>
                  <a:spLocks/>
                </p:cNvSpPr>
                <p:nvPr/>
              </p:nvSpPr>
              <p:spPr bwMode="auto">
                <a:xfrm>
                  <a:off x="-1984375" y="3205163"/>
                  <a:ext cx="214313" cy="436563"/>
                </a:xfrm>
                <a:custGeom>
                  <a:avLst/>
                  <a:gdLst>
                    <a:gd name="T0" fmla="*/ 28 w 99"/>
                    <a:gd name="T1" fmla="*/ 5 h 202"/>
                    <a:gd name="T2" fmla="*/ 82 w 99"/>
                    <a:gd name="T3" fmla="*/ 17 h 202"/>
                    <a:gd name="T4" fmla="*/ 91 w 99"/>
                    <a:gd name="T5" fmla="*/ 52 h 202"/>
                    <a:gd name="T6" fmla="*/ 51 w 99"/>
                    <a:gd name="T7" fmla="*/ 24 h 202"/>
                    <a:gd name="T8" fmla="*/ 28 w 99"/>
                    <a:gd name="T9" fmla="*/ 41 h 202"/>
                    <a:gd name="T10" fmla="*/ 27 w 99"/>
                    <a:gd name="T11" fmla="*/ 148 h 202"/>
                    <a:gd name="T12" fmla="*/ 58 w 99"/>
                    <a:gd name="T13" fmla="*/ 168 h 202"/>
                    <a:gd name="T14" fmla="*/ 67 w 99"/>
                    <a:gd name="T15" fmla="*/ 113 h 202"/>
                    <a:gd name="T16" fmla="*/ 51 w 99"/>
                    <a:gd name="T17" fmla="*/ 100 h 202"/>
                    <a:gd name="T18" fmla="*/ 91 w 99"/>
                    <a:gd name="T19" fmla="*/ 88 h 202"/>
                    <a:gd name="T20" fmla="*/ 82 w 99"/>
                    <a:gd name="T21" fmla="*/ 175 h 202"/>
                    <a:gd name="T22" fmla="*/ 6 w 99"/>
                    <a:gd name="T23" fmla="*/ 160 h 202"/>
                    <a:gd name="T24" fmla="*/ 3 w 99"/>
                    <a:gd name="T25" fmla="*/ 56 h 202"/>
                    <a:gd name="T26" fmla="*/ 28 w 99"/>
                    <a:gd name="T27" fmla="*/ 5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9" h="202">
                      <a:moveTo>
                        <a:pt x="28" y="5"/>
                      </a:moveTo>
                      <a:cubicBezTo>
                        <a:pt x="46" y="4"/>
                        <a:pt x="70" y="0"/>
                        <a:pt x="82" y="17"/>
                      </a:cubicBezTo>
                      <a:cubicBezTo>
                        <a:pt x="87" y="28"/>
                        <a:pt x="92" y="40"/>
                        <a:pt x="91" y="52"/>
                      </a:cubicBezTo>
                      <a:cubicBezTo>
                        <a:pt x="59" y="69"/>
                        <a:pt x="72" y="29"/>
                        <a:pt x="51" y="24"/>
                      </a:cubicBezTo>
                      <a:cubicBezTo>
                        <a:pt x="39" y="21"/>
                        <a:pt x="32" y="32"/>
                        <a:pt x="28" y="41"/>
                      </a:cubicBezTo>
                      <a:cubicBezTo>
                        <a:pt x="26" y="77"/>
                        <a:pt x="26" y="112"/>
                        <a:pt x="27" y="148"/>
                      </a:cubicBezTo>
                      <a:cubicBezTo>
                        <a:pt x="31" y="160"/>
                        <a:pt x="42" y="176"/>
                        <a:pt x="58" y="168"/>
                      </a:cubicBezTo>
                      <a:cubicBezTo>
                        <a:pt x="72" y="153"/>
                        <a:pt x="66" y="131"/>
                        <a:pt x="67" y="113"/>
                      </a:cubicBezTo>
                      <a:cubicBezTo>
                        <a:pt x="62" y="106"/>
                        <a:pt x="48" y="111"/>
                        <a:pt x="51" y="100"/>
                      </a:cubicBezTo>
                      <a:cubicBezTo>
                        <a:pt x="50" y="79"/>
                        <a:pt x="78" y="90"/>
                        <a:pt x="91" y="88"/>
                      </a:cubicBezTo>
                      <a:cubicBezTo>
                        <a:pt x="88" y="117"/>
                        <a:pt x="99" y="149"/>
                        <a:pt x="82" y="175"/>
                      </a:cubicBezTo>
                      <a:cubicBezTo>
                        <a:pt x="63" y="202"/>
                        <a:pt x="12" y="194"/>
                        <a:pt x="6" y="160"/>
                      </a:cubicBezTo>
                      <a:cubicBezTo>
                        <a:pt x="0" y="126"/>
                        <a:pt x="4" y="91"/>
                        <a:pt x="3" y="56"/>
                      </a:cubicBezTo>
                      <a:cubicBezTo>
                        <a:pt x="1" y="36"/>
                        <a:pt x="11" y="15"/>
                        <a:pt x="2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4" name="Freeform 656"/>
                <p:cNvSpPr>
                  <a:spLocks noEditPoints="1"/>
                </p:cNvSpPr>
                <p:nvPr/>
              </p:nvSpPr>
              <p:spPr bwMode="auto">
                <a:xfrm>
                  <a:off x="-1957388" y="3660776"/>
                  <a:ext cx="92075" cy="196850"/>
                </a:xfrm>
                <a:custGeom>
                  <a:avLst/>
                  <a:gdLst>
                    <a:gd name="T0" fmla="*/ 36 w 43"/>
                    <a:gd name="T1" fmla="*/ 2 h 91"/>
                    <a:gd name="T2" fmla="*/ 39 w 43"/>
                    <a:gd name="T3" fmla="*/ 0 h 91"/>
                    <a:gd name="T4" fmla="*/ 39 w 43"/>
                    <a:gd name="T5" fmla="*/ 85 h 91"/>
                    <a:gd name="T6" fmla="*/ 11 w 43"/>
                    <a:gd name="T7" fmla="*/ 61 h 91"/>
                    <a:gd name="T8" fmla="*/ 16 w 43"/>
                    <a:gd name="T9" fmla="*/ 30 h 91"/>
                    <a:gd name="T10" fmla="*/ 32 w 43"/>
                    <a:gd name="T11" fmla="*/ 6 h 91"/>
                    <a:gd name="T12" fmla="*/ 36 w 43"/>
                    <a:gd name="T13" fmla="*/ 2 h 91"/>
                    <a:gd name="T14" fmla="*/ 24 w 43"/>
                    <a:gd name="T15" fmla="*/ 30 h 91"/>
                    <a:gd name="T16" fmla="*/ 15 w 43"/>
                    <a:gd name="T17" fmla="*/ 76 h 91"/>
                    <a:gd name="T18" fmla="*/ 31 w 43"/>
                    <a:gd name="T19" fmla="*/ 73 h 91"/>
                    <a:gd name="T20" fmla="*/ 24 w 43"/>
                    <a:gd name="T21" fmla="*/ 3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91">
                      <a:moveTo>
                        <a:pt x="36" y="2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9" y="28"/>
                        <a:pt x="39" y="57"/>
                        <a:pt x="39" y="85"/>
                      </a:cubicBezTo>
                      <a:cubicBezTo>
                        <a:pt x="24" y="91"/>
                        <a:pt x="0" y="82"/>
                        <a:pt x="11" y="61"/>
                      </a:cubicBezTo>
                      <a:cubicBezTo>
                        <a:pt x="16" y="53"/>
                        <a:pt x="5" y="36"/>
                        <a:pt x="16" y="30"/>
                      </a:cubicBezTo>
                      <a:cubicBezTo>
                        <a:pt x="23" y="21"/>
                        <a:pt x="43" y="29"/>
                        <a:pt x="32" y="6"/>
                      </a:cubicBezTo>
                      <a:cubicBezTo>
                        <a:pt x="33" y="5"/>
                        <a:pt x="35" y="3"/>
                        <a:pt x="36" y="2"/>
                      </a:cubicBezTo>
                      <a:close/>
                      <a:moveTo>
                        <a:pt x="24" y="30"/>
                      </a:moveTo>
                      <a:cubicBezTo>
                        <a:pt x="7" y="39"/>
                        <a:pt x="18" y="61"/>
                        <a:pt x="15" y="76"/>
                      </a:cubicBezTo>
                      <a:cubicBezTo>
                        <a:pt x="19" y="83"/>
                        <a:pt x="35" y="85"/>
                        <a:pt x="31" y="73"/>
                      </a:cubicBezTo>
                      <a:cubicBezTo>
                        <a:pt x="25" y="64"/>
                        <a:pt x="41" y="31"/>
                        <a:pt x="24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5" name="Freeform 657"/>
                <p:cNvSpPr>
                  <a:spLocks noEditPoints="1"/>
                </p:cNvSpPr>
                <p:nvPr/>
              </p:nvSpPr>
              <p:spPr bwMode="auto">
                <a:xfrm>
                  <a:off x="-2287588" y="3714751"/>
                  <a:ext cx="90488" cy="130175"/>
                </a:xfrm>
                <a:custGeom>
                  <a:avLst/>
                  <a:gdLst>
                    <a:gd name="T0" fmla="*/ 13 w 42"/>
                    <a:gd name="T1" fmla="*/ 1 h 60"/>
                    <a:gd name="T2" fmla="*/ 27 w 42"/>
                    <a:gd name="T3" fmla="*/ 0 h 60"/>
                    <a:gd name="T4" fmla="*/ 36 w 42"/>
                    <a:gd name="T5" fmla="*/ 60 h 60"/>
                    <a:gd name="T6" fmla="*/ 9 w 42"/>
                    <a:gd name="T7" fmla="*/ 60 h 60"/>
                    <a:gd name="T8" fmla="*/ 20 w 42"/>
                    <a:gd name="T9" fmla="*/ 27 h 60"/>
                    <a:gd name="T10" fmla="*/ 23 w 42"/>
                    <a:gd name="T11" fmla="*/ 5 h 60"/>
                    <a:gd name="T12" fmla="*/ 8 w 42"/>
                    <a:gd name="T13" fmla="*/ 17 h 60"/>
                    <a:gd name="T14" fmla="*/ 13 w 42"/>
                    <a:gd name="T15" fmla="*/ 1 h 60"/>
                    <a:gd name="T16" fmla="*/ 17 w 42"/>
                    <a:gd name="T17" fmla="*/ 33 h 60"/>
                    <a:gd name="T18" fmla="*/ 23 w 42"/>
                    <a:gd name="T19" fmla="*/ 56 h 60"/>
                    <a:gd name="T20" fmla="*/ 17 w 42"/>
                    <a:gd name="T21" fmla="*/ 33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60">
                      <a:moveTo>
                        <a:pt x="13" y="1"/>
                      </a:moveTo>
                      <a:cubicBezTo>
                        <a:pt x="18" y="0"/>
                        <a:pt x="22" y="0"/>
                        <a:pt x="27" y="0"/>
                      </a:cubicBezTo>
                      <a:cubicBezTo>
                        <a:pt x="42" y="17"/>
                        <a:pt x="35" y="40"/>
                        <a:pt x="36" y="60"/>
                      </a:cubicBezTo>
                      <a:cubicBezTo>
                        <a:pt x="29" y="60"/>
                        <a:pt x="16" y="60"/>
                        <a:pt x="9" y="60"/>
                      </a:cubicBezTo>
                      <a:cubicBezTo>
                        <a:pt x="0" y="48"/>
                        <a:pt x="5" y="30"/>
                        <a:pt x="20" y="27"/>
                      </a:cubicBezTo>
                      <a:cubicBezTo>
                        <a:pt x="31" y="27"/>
                        <a:pt x="31" y="10"/>
                        <a:pt x="23" y="5"/>
                      </a:cubicBezTo>
                      <a:cubicBezTo>
                        <a:pt x="15" y="2"/>
                        <a:pt x="13" y="12"/>
                        <a:pt x="8" y="17"/>
                      </a:cubicBezTo>
                      <a:cubicBezTo>
                        <a:pt x="8" y="11"/>
                        <a:pt x="7" y="4"/>
                        <a:pt x="13" y="1"/>
                      </a:cubicBezTo>
                      <a:close/>
                      <a:moveTo>
                        <a:pt x="17" y="33"/>
                      </a:moveTo>
                      <a:cubicBezTo>
                        <a:pt x="8" y="38"/>
                        <a:pt x="10" y="59"/>
                        <a:pt x="23" y="56"/>
                      </a:cubicBezTo>
                      <a:cubicBezTo>
                        <a:pt x="34" y="48"/>
                        <a:pt x="32" y="25"/>
                        <a:pt x="17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6" name="Freeform 658"/>
                <p:cNvSpPr>
                  <a:spLocks/>
                </p:cNvSpPr>
                <p:nvPr/>
              </p:nvSpPr>
              <p:spPr bwMode="auto">
                <a:xfrm>
                  <a:off x="-2198688" y="3713163"/>
                  <a:ext cx="109538" cy="144463"/>
                </a:xfrm>
                <a:custGeom>
                  <a:avLst/>
                  <a:gdLst>
                    <a:gd name="T0" fmla="*/ 4 w 51"/>
                    <a:gd name="T1" fmla="*/ 2 h 67"/>
                    <a:gd name="T2" fmla="*/ 6 w 51"/>
                    <a:gd name="T3" fmla="*/ 1 h 67"/>
                    <a:gd name="T4" fmla="*/ 11 w 51"/>
                    <a:gd name="T5" fmla="*/ 41 h 67"/>
                    <a:gd name="T6" fmla="*/ 24 w 51"/>
                    <a:gd name="T7" fmla="*/ 1 h 67"/>
                    <a:gd name="T8" fmla="*/ 39 w 51"/>
                    <a:gd name="T9" fmla="*/ 41 h 67"/>
                    <a:gd name="T10" fmla="*/ 51 w 51"/>
                    <a:gd name="T11" fmla="*/ 0 h 67"/>
                    <a:gd name="T12" fmla="*/ 43 w 51"/>
                    <a:gd name="T13" fmla="*/ 61 h 67"/>
                    <a:gd name="T14" fmla="*/ 23 w 51"/>
                    <a:gd name="T15" fmla="*/ 21 h 67"/>
                    <a:gd name="T16" fmla="*/ 12 w 51"/>
                    <a:gd name="T17" fmla="*/ 61 h 67"/>
                    <a:gd name="T18" fmla="*/ 0 w 51"/>
                    <a:gd name="T19" fmla="*/ 5 h 67"/>
                    <a:gd name="T20" fmla="*/ 4 w 51"/>
                    <a:gd name="T21" fmla="*/ 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1" h="67">
                      <a:moveTo>
                        <a:pt x="4" y="2"/>
                      </a:move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9" y="14"/>
                        <a:pt x="10" y="28"/>
                        <a:pt x="11" y="41"/>
                      </a:cubicBezTo>
                      <a:cubicBezTo>
                        <a:pt x="22" y="32"/>
                        <a:pt x="17" y="14"/>
                        <a:pt x="24" y="1"/>
                      </a:cubicBezTo>
                      <a:cubicBezTo>
                        <a:pt x="40" y="6"/>
                        <a:pt x="28" y="34"/>
                        <a:pt x="39" y="41"/>
                      </a:cubicBezTo>
                      <a:cubicBezTo>
                        <a:pt x="42" y="28"/>
                        <a:pt x="36" y="7"/>
                        <a:pt x="51" y="0"/>
                      </a:cubicBezTo>
                      <a:cubicBezTo>
                        <a:pt x="51" y="21"/>
                        <a:pt x="45" y="41"/>
                        <a:pt x="43" y="61"/>
                      </a:cubicBezTo>
                      <a:cubicBezTo>
                        <a:pt x="25" y="60"/>
                        <a:pt x="35" y="29"/>
                        <a:pt x="23" y="21"/>
                      </a:cubicBezTo>
                      <a:cubicBezTo>
                        <a:pt x="14" y="27"/>
                        <a:pt x="32" y="67"/>
                        <a:pt x="12" y="61"/>
                      </a:cubicBezTo>
                      <a:cubicBezTo>
                        <a:pt x="6" y="43"/>
                        <a:pt x="6" y="23"/>
                        <a:pt x="0" y="5"/>
                      </a:cubicBezTo>
                      <a:cubicBezTo>
                        <a:pt x="1" y="5"/>
                        <a:pt x="3" y="3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7" name="Freeform 659"/>
                <p:cNvSpPr>
                  <a:spLocks noEditPoints="1"/>
                </p:cNvSpPr>
                <p:nvPr/>
              </p:nvSpPr>
              <p:spPr bwMode="auto">
                <a:xfrm>
                  <a:off x="-2093913" y="3714751"/>
                  <a:ext cx="95250" cy="144463"/>
                </a:xfrm>
                <a:custGeom>
                  <a:avLst/>
                  <a:gdLst>
                    <a:gd name="T0" fmla="*/ 15 w 44"/>
                    <a:gd name="T1" fmla="*/ 0 h 67"/>
                    <a:gd name="T2" fmla="*/ 29 w 44"/>
                    <a:gd name="T3" fmla="*/ 0 h 67"/>
                    <a:gd name="T4" fmla="*/ 38 w 44"/>
                    <a:gd name="T5" fmla="*/ 60 h 67"/>
                    <a:gd name="T6" fmla="*/ 7 w 44"/>
                    <a:gd name="T7" fmla="*/ 51 h 67"/>
                    <a:gd name="T8" fmla="*/ 27 w 44"/>
                    <a:gd name="T9" fmla="*/ 25 h 67"/>
                    <a:gd name="T10" fmla="*/ 19 w 44"/>
                    <a:gd name="T11" fmla="*/ 4 h 67"/>
                    <a:gd name="T12" fmla="*/ 6 w 44"/>
                    <a:gd name="T13" fmla="*/ 16 h 67"/>
                    <a:gd name="T14" fmla="*/ 15 w 44"/>
                    <a:gd name="T15" fmla="*/ 0 h 67"/>
                    <a:gd name="T16" fmla="*/ 19 w 44"/>
                    <a:gd name="T17" fmla="*/ 33 h 67"/>
                    <a:gd name="T18" fmla="*/ 25 w 44"/>
                    <a:gd name="T19" fmla="*/ 56 h 67"/>
                    <a:gd name="T20" fmla="*/ 19 w 44"/>
                    <a:gd name="T21" fmla="*/ 3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67">
                      <a:moveTo>
                        <a:pt x="15" y="0"/>
                      </a:moveTo>
                      <a:cubicBezTo>
                        <a:pt x="20" y="0"/>
                        <a:pt x="24" y="0"/>
                        <a:pt x="29" y="0"/>
                      </a:cubicBezTo>
                      <a:cubicBezTo>
                        <a:pt x="44" y="17"/>
                        <a:pt x="37" y="40"/>
                        <a:pt x="38" y="60"/>
                      </a:cubicBezTo>
                      <a:cubicBezTo>
                        <a:pt x="28" y="57"/>
                        <a:pt x="8" y="67"/>
                        <a:pt x="7" y="51"/>
                      </a:cubicBezTo>
                      <a:cubicBezTo>
                        <a:pt x="0" y="36"/>
                        <a:pt x="16" y="28"/>
                        <a:pt x="27" y="25"/>
                      </a:cubicBezTo>
                      <a:cubicBezTo>
                        <a:pt x="34" y="20"/>
                        <a:pt x="31" y="1"/>
                        <a:pt x="19" y="4"/>
                      </a:cubicBezTo>
                      <a:cubicBezTo>
                        <a:pt x="15" y="9"/>
                        <a:pt x="14" y="17"/>
                        <a:pt x="6" y="16"/>
                      </a:cubicBezTo>
                      <a:cubicBezTo>
                        <a:pt x="8" y="11"/>
                        <a:pt x="11" y="5"/>
                        <a:pt x="15" y="0"/>
                      </a:cubicBezTo>
                      <a:close/>
                      <a:moveTo>
                        <a:pt x="19" y="33"/>
                      </a:moveTo>
                      <a:cubicBezTo>
                        <a:pt x="10" y="38"/>
                        <a:pt x="12" y="59"/>
                        <a:pt x="25" y="56"/>
                      </a:cubicBezTo>
                      <a:cubicBezTo>
                        <a:pt x="36" y="48"/>
                        <a:pt x="34" y="25"/>
                        <a:pt x="19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8" name="Freeform 660"/>
                <p:cNvSpPr>
                  <a:spLocks/>
                </p:cNvSpPr>
                <p:nvPr/>
              </p:nvSpPr>
              <p:spPr bwMode="auto">
                <a:xfrm>
                  <a:off x="-1990725" y="3717926"/>
                  <a:ext cx="39688" cy="127000"/>
                </a:xfrm>
                <a:custGeom>
                  <a:avLst/>
                  <a:gdLst>
                    <a:gd name="T0" fmla="*/ 2 w 18"/>
                    <a:gd name="T1" fmla="*/ 1 h 59"/>
                    <a:gd name="T2" fmla="*/ 18 w 18"/>
                    <a:gd name="T3" fmla="*/ 0 h 59"/>
                    <a:gd name="T4" fmla="*/ 6 w 18"/>
                    <a:gd name="T5" fmla="*/ 59 h 59"/>
                    <a:gd name="T6" fmla="*/ 2 w 18"/>
                    <a:gd name="T7" fmla="*/ 59 h 59"/>
                    <a:gd name="T8" fmla="*/ 2 w 18"/>
                    <a:gd name="T9" fmla="*/ 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59">
                      <a:moveTo>
                        <a:pt x="2" y="1"/>
                      </a:moveTo>
                      <a:cubicBezTo>
                        <a:pt x="8" y="1"/>
                        <a:pt x="13" y="0"/>
                        <a:pt x="18" y="0"/>
                      </a:cubicBezTo>
                      <a:cubicBezTo>
                        <a:pt x="0" y="14"/>
                        <a:pt x="8" y="38"/>
                        <a:pt x="6" y="59"/>
                      </a:cubicBezTo>
                      <a:cubicBezTo>
                        <a:pt x="2" y="59"/>
                        <a:pt x="2" y="59"/>
                        <a:pt x="2" y="59"/>
                      </a:cubicBezTo>
                      <a:cubicBezTo>
                        <a:pt x="2" y="44"/>
                        <a:pt x="2" y="15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9" name="Freeform 661"/>
                <p:cNvSpPr>
                  <a:spLocks/>
                </p:cNvSpPr>
                <p:nvPr/>
              </p:nvSpPr>
              <p:spPr bwMode="auto">
                <a:xfrm>
                  <a:off x="-1879600" y="3708401"/>
                  <a:ext cx="107950" cy="149225"/>
                </a:xfrm>
                <a:custGeom>
                  <a:avLst/>
                  <a:gdLst>
                    <a:gd name="T0" fmla="*/ 20 w 50"/>
                    <a:gd name="T1" fmla="*/ 4 h 69"/>
                    <a:gd name="T2" fmla="*/ 43 w 50"/>
                    <a:gd name="T3" fmla="*/ 19 h 69"/>
                    <a:gd name="T4" fmla="*/ 26 w 50"/>
                    <a:gd name="T5" fmla="*/ 9 h 69"/>
                    <a:gd name="T6" fmla="*/ 31 w 50"/>
                    <a:gd name="T7" fmla="*/ 31 h 69"/>
                    <a:gd name="T8" fmla="*/ 38 w 50"/>
                    <a:gd name="T9" fmla="*/ 63 h 69"/>
                    <a:gd name="T10" fmla="*/ 11 w 50"/>
                    <a:gd name="T11" fmla="*/ 47 h 69"/>
                    <a:gd name="T12" fmla="*/ 34 w 50"/>
                    <a:gd name="T13" fmla="*/ 59 h 69"/>
                    <a:gd name="T14" fmla="*/ 16 w 50"/>
                    <a:gd name="T15" fmla="*/ 8 h 69"/>
                    <a:gd name="T16" fmla="*/ 20 w 50"/>
                    <a:gd name="T17" fmla="*/ 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" h="69">
                      <a:moveTo>
                        <a:pt x="20" y="4"/>
                      </a:moveTo>
                      <a:cubicBezTo>
                        <a:pt x="31" y="0"/>
                        <a:pt x="44" y="7"/>
                        <a:pt x="43" y="19"/>
                      </a:cubicBezTo>
                      <a:cubicBezTo>
                        <a:pt x="33" y="23"/>
                        <a:pt x="35" y="3"/>
                        <a:pt x="26" y="9"/>
                      </a:cubicBezTo>
                      <a:cubicBezTo>
                        <a:pt x="13" y="10"/>
                        <a:pt x="19" y="33"/>
                        <a:pt x="31" y="31"/>
                      </a:cubicBezTo>
                      <a:cubicBezTo>
                        <a:pt x="49" y="34"/>
                        <a:pt x="43" y="52"/>
                        <a:pt x="38" y="63"/>
                      </a:cubicBezTo>
                      <a:cubicBezTo>
                        <a:pt x="26" y="69"/>
                        <a:pt x="10" y="59"/>
                        <a:pt x="11" y="47"/>
                      </a:cubicBezTo>
                      <a:cubicBezTo>
                        <a:pt x="22" y="46"/>
                        <a:pt x="21" y="65"/>
                        <a:pt x="34" y="59"/>
                      </a:cubicBezTo>
                      <a:cubicBezTo>
                        <a:pt x="50" y="35"/>
                        <a:pt x="0" y="34"/>
                        <a:pt x="16" y="8"/>
                      </a:cubicBezTo>
                      <a:cubicBezTo>
                        <a:pt x="17" y="7"/>
                        <a:pt x="19" y="5"/>
                        <a:pt x="2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0" name="Freeform 662"/>
                <p:cNvSpPr>
                  <a:spLocks/>
                </p:cNvSpPr>
                <p:nvPr/>
              </p:nvSpPr>
              <p:spPr bwMode="auto">
                <a:xfrm>
                  <a:off x="-3509963" y="3757613"/>
                  <a:ext cx="309563" cy="812800"/>
                </a:xfrm>
                <a:custGeom>
                  <a:avLst/>
                  <a:gdLst>
                    <a:gd name="T0" fmla="*/ 3 w 144"/>
                    <a:gd name="T1" fmla="*/ 0 h 376"/>
                    <a:gd name="T2" fmla="*/ 35 w 144"/>
                    <a:gd name="T3" fmla="*/ 68 h 376"/>
                    <a:gd name="T4" fmla="*/ 144 w 144"/>
                    <a:gd name="T5" fmla="*/ 141 h 376"/>
                    <a:gd name="T6" fmla="*/ 54 w 144"/>
                    <a:gd name="T7" fmla="*/ 252 h 376"/>
                    <a:gd name="T8" fmla="*/ 35 w 144"/>
                    <a:gd name="T9" fmla="*/ 376 h 376"/>
                    <a:gd name="T10" fmla="*/ 31 w 144"/>
                    <a:gd name="T11" fmla="*/ 376 h 376"/>
                    <a:gd name="T12" fmla="*/ 3 w 144"/>
                    <a:gd name="T13" fmla="*/ 0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4" h="376">
                      <a:moveTo>
                        <a:pt x="3" y="0"/>
                      </a:moveTo>
                      <a:cubicBezTo>
                        <a:pt x="14" y="22"/>
                        <a:pt x="20" y="48"/>
                        <a:pt x="35" y="68"/>
                      </a:cubicBezTo>
                      <a:cubicBezTo>
                        <a:pt x="57" y="108"/>
                        <a:pt x="100" y="131"/>
                        <a:pt x="144" y="141"/>
                      </a:cubicBezTo>
                      <a:cubicBezTo>
                        <a:pt x="102" y="166"/>
                        <a:pt x="72" y="207"/>
                        <a:pt x="54" y="252"/>
                      </a:cubicBezTo>
                      <a:cubicBezTo>
                        <a:pt x="40" y="291"/>
                        <a:pt x="36" y="334"/>
                        <a:pt x="35" y="376"/>
                      </a:cubicBezTo>
                      <a:cubicBezTo>
                        <a:pt x="31" y="376"/>
                        <a:pt x="31" y="376"/>
                        <a:pt x="31" y="376"/>
                      </a:cubicBezTo>
                      <a:cubicBezTo>
                        <a:pt x="16" y="251"/>
                        <a:pt x="0" y="126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1" name="Freeform 663"/>
                <p:cNvSpPr>
                  <a:spLocks/>
                </p:cNvSpPr>
                <p:nvPr/>
              </p:nvSpPr>
              <p:spPr bwMode="auto">
                <a:xfrm>
                  <a:off x="-2279650" y="3873501"/>
                  <a:ext cx="80963" cy="215900"/>
                </a:xfrm>
                <a:custGeom>
                  <a:avLst/>
                  <a:gdLst>
                    <a:gd name="T0" fmla="*/ 9 w 37"/>
                    <a:gd name="T1" fmla="*/ 11 h 100"/>
                    <a:gd name="T2" fmla="*/ 32 w 37"/>
                    <a:gd name="T3" fmla="*/ 43 h 100"/>
                    <a:gd name="T4" fmla="*/ 12 w 37"/>
                    <a:gd name="T5" fmla="*/ 82 h 100"/>
                    <a:gd name="T6" fmla="*/ 32 w 37"/>
                    <a:gd name="T7" fmla="*/ 83 h 100"/>
                    <a:gd name="T8" fmla="*/ 0 w 37"/>
                    <a:gd name="T9" fmla="*/ 86 h 100"/>
                    <a:gd name="T10" fmla="*/ 28 w 37"/>
                    <a:gd name="T11" fmla="*/ 35 h 100"/>
                    <a:gd name="T12" fmla="*/ 19 w 37"/>
                    <a:gd name="T13" fmla="*/ 16 h 100"/>
                    <a:gd name="T14" fmla="*/ 1 w 37"/>
                    <a:gd name="T15" fmla="*/ 30 h 100"/>
                    <a:gd name="T16" fmla="*/ 9 w 37"/>
                    <a:gd name="T17" fmla="*/ 11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" h="100">
                      <a:moveTo>
                        <a:pt x="9" y="11"/>
                      </a:moveTo>
                      <a:cubicBezTo>
                        <a:pt x="36" y="0"/>
                        <a:pt x="34" y="27"/>
                        <a:pt x="32" y="43"/>
                      </a:cubicBezTo>
                      <a:cubicBezTo>
                        <a:pt x="25" y="56"/>
                        <a:pt x="15" y="68"/>
                        <a:pt x="12" y="82"/>
                      </a:cubicBezTo>
                      <a:cubicBezTo>
                        <a:pt x="32" y="83"/>
                        <a:pt x="32" y="83"/>
                        <a:pt x="32" y="83"/>
                      </a:cubicBezTo>
                      <a:cubicBezTo>
                        <a:pt x="37" y="100"/>
                        <a:pt x="8" y="93"/>
                        <a:pt x="0" y="86"/>
                      </a:cubicBezTo>
                      <a:cubicBezTo>
                        <a:pt x="8" y="68"/>
                        <a:pt x="21" y="53"/>
                        <a:pt x="28" y="35"/>
                      </a:cubicBezTo>
                      <a:cubicBezTo>
                        <a:pt x="30" y="27"/>
                        <a:pt x="25" y="20"/>
                        <a:pt x="19" y="16"/>
                      </a:cubicBezTo>
                      <a:cubicBezTo>
                        <a:pt x="6" y="14"/>
                        <a:pt x="11" y="44"/>
                        <a:pt x="1" y="30"/>
                      </a:cubicBezTo>
                      <a:cubicBezTo>
                        <a:pt x="3" y="24"/>
                        <a:pt x="4" y="17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2" name="Freeform 664"/>
                <p:cNvSpPr>
                  <a:spLocks noEditPoints="1"/>
                </p:cNvSpPr>
                <p:nvPr/>
              </p:nvSpPr>
              <p:spPr bwMode="auto">
                <a:xfrm>
                  <a:off x="-2182813" y="3873501"/>
                  <a:ext cx="123825" cy="206375"/>
                </a:xfrm>
                <a:custGeom>
                  <a:avLst/>
                  <a:gdLst>
                    <a:gd name="T0" fmla="*/ 16 w 57"/>
                    <a:gd name="T1" fmla="*/ 11 h 96"/>
                    <a:gd name="T2" fmla="*/ 39 w 57"/>
                    <a:gd name="T3" fmla="*/ 75 h 96"/>
                    <a:gd name="T4" fmla="*/ 8 w 57"/>
                    <a:gd name="T5" fmla="*/ 78 h 96"/>
                    <a:gd name="T6" fmla="*/ 16 w 57"/>
                    <a:gd name="T7" fmla="*/ 11 h 96"/>
                    <a:gd name="T8" fmla="*/ 20 w 57"/>
                    <a:gd name="T9" fmla="*/ 15 h 96"/>
                    <a:gd name="T10" fmla="*/ 16 w 57"/>
                    <a:gd name="T11" fmla="*/ 78 h 96"/>
                    <a:gd name="T12" fmla="*/ 35 w 57"/>
                    <a:gd name="T13" fmla="*/ 75 h 96"/>
                    <a:gd name="T14" fmla="*/ 30 w 57"/>
                    <a:gd name="T15" fmla="*/ 15 h 96"/>
                    <a:gd name="T16" fmla="*/ 20 w 57"/>
                    <a:gd name="T17" fmla="*/ 1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" h="96">
                      <a:moveTo>
                        <a:pt x="16" y="11"/>
                      </a:moveTo>
                      <a:cubicBezTo>
                        <a:pt x="57" y="0"/>
                        <a:pt x="33" y="56"/>
                        <a:pt x="39" y="75"/>
                      </a:cubicBezTo>
                      <a:cubicBezTo>
                        <a:pt x="41" y="94"/>
                        <a:pt x="11" y="96"/>
                        <a:pt x="8" y="78"/>
                      </a:cubicBezTo>
                      <a:cubicBezTo>
                        <a:pt x="9" y="56"/>
                        <a:pt x="0" y="30"/>
                        <a:pt x="16" y="11"/>
                      </a:cubicBezTo>
                      <a:close/>
                      <a:moveTo>
                        <a:pt x="20" y="15"/>
                      </a:moveTo>
                      <a:cubicBezTo>
                        <a:pt x="7" y="32"/>
                        <a:pt x="19" y="59"/>
                        <a:pt x="16" y="78"/>
                      </a:cubicBezTo>
                      <a:cubicBezTo>
                        <a:pt x="20" y="86"/>
                        <a:pt x="35" y="85"/>
                        <a:pt x="35" y="75"/>
                      </a:cubicBezTo>
                      <a:cubicBezTo>
                        <a:pt x="35" y="55"/>
                        <a:pt x="38" y="34"/>
                        <a:pt x="30" y="15"/>
                      </a:cubicBezTo>
                      <a:cubicBezTo>
                        <a:pt x="28" y="15"/>
                        <a:pt x="22" y="15"/>
                        <a:pt x="20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3" name="Freeform 665"/>
                <p:cNvSpPr>
                  <a:spLocks/>
                </p:cNvSpPr>
                <p:nvPr/>
              </p:nvSpPr>
              <p:spPr bwMode="auto">
                <a:xfrm>
                  <a:off x="-2047875" y="3897313"/>
                  <a:ext cx="47625" cy="174625"/>
                </a:xfrm>
                <a:custGeom>
                  <a:avLst/>
                  <a:gdLst>
                    <a:gd name="T0" fmla="*/ 10 w 22"/>
                    <a:gd name="T1" fmla="*/ 1 h 81"/>
                    <a:gd name="T2" fmla="*/ 21 w 22"/>
                    <a:gd name="T3" fmla="*/ 0 h 81"/>
                    <a:gd name="T4" fmla="*/ 20 w 22"/>
                    <a:gd name="T5" fmla="*/ 75 h 81"/>
                    <a:gd name="T6" fmla="*/ 13 w 22"/>
                    <a:gd name="T7" fmla="*/ 81 h 81"/>
                    <a:gd name="T8" fmla="*/ 13 w 22"/>
                    <a:gd name="T9" fmla="*/ 8 h 81"/>
                    <a:gd name="T10" fmla="*/ 1 w 22"/>
                    <a:gd name="T11" fmla="*/ 16 h 81"/>
                    <a:gd name="T12" fmla="*/ 10 w 22"/>
                    <a:gd name="T13" fmla="*/ 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81">
                      <a:moveTo>
                        <a:pt x="10" y="1"/>
                      </a:moveTo>
                      <a:cubicBezTo>
                        <a:pt x="13" y="1"/>
                        <a:pt x="18" y="0"/>
                        <a:pt x="21" y="0"/>
                      </a:cubicBezTo>
                      <a:cubicBezTo>
                        <a:pt x="21" y="25"/>
                        <a:pt x="22" y="50"/>
                        <a:pt x="20" y="75"/>
                      </a:cubicBezTo>
                      <a:cubicBezTo>
                        <a:pt x="19" y="77"/>
                        <a:pt x="15" y="79"/>
                        <a:pt x="13" y="81"/>
                      </a:cubicBezTo>
                      <a:cubicBezTo>
                        <a:pt x="13" y="56"/>
                        <a:pt x="13" y="32"/>
                        <a:pt x="13" y="8"/>
                      </a:cubicBezTo>
                      <a:cubicBezTo>
                        <a:pt x="9" y="11"/>
                        <a:pt x="5" y="14"/>
                        <a:pt x="1" y="16"/>
                      </a:cubicBezTo>
                      <a:cubicBezTo>
                        <a:pt x="0" y="9"/>
                        <a:pt x="5" y="5"/>
                        <a:pt x="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4" name="Freeform 666"/>
                <p:cNvSpPr>
                  <a:spLocks/>
                </p:cNvSpPr>
                <p:nvPr/>
              </p:nvSpPr>
              <p:spPr bwMode="auto">
                <a:xfrm>
                  <a:off x="-1947863" y="3876676"/>
                  <a:ext cx="88900" cy="227013"/>
                </a:xfrm>
                <a:custGeom>
                  <a:avLst/>
                  <a:gdLst>
                    <a:gd name="T0" fmla="*/ 2 w 41"/>
                    <a:gd name="T1" fmla="*/ 9 h 105"/>
                    <a:gd name="T2" fmla="*/ 34 w 41"/>
                    <a:gd name="T3" fmla="*/ 13 h 105"/>
                    <a:gd name="T4" fmla="*/ 10 w 41"/>
                    <a:gd name="T5" fmla="*/ 44 h 105"/>
                    <a:gd name="T6" fmla="*/ 33 w 41"/>
                    <a:gd name="T7" fmla="*/ 54 h 105"/>
                    <a:gd name="T8" fmla="*/ 18 w 41"/>
                    <a:gd name="T9" fmla="*/ 105 h 105"/>
                    <a:gd name="T10" fmla="*/ 2 w 41"/>
                    <a:gd name="T11" fmla="*/ 77 h 105"/>
                    <a:gd name="T12" fmla="*/ 15 w 41"/>
                    <a:gd name="T13" fmla="*/ 97 h 105"/>
                    <a:gd name="T14" fmla="*/ 26 w 41"/>
                    <a:gd name="T15" fmla="*/ 53 h 105"/>
                    <a:gd name="T16" fmla="*/ 10 w 41"/>
                    <a:gd name="T17" fmla="*/ 49 h 105"/>
                    <a:gd name="T18" fmla="*/ 2 w 41"/>
                    <a:gd name="T19" fmla="*/ 65 h 105"/>
                    <a:gd name="T20" fmla="*/ 2 w 41"/>
                    <a:gd name="T21" fmla="*/ 9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" h="105">
                      <a:moveTo>
                        <a:pt x="2" y="9"/>
                      </a:moveTo>
                      <a:cubicBezTo>
                        <a:pt x="5" y="18"/>
                        <a:pt x="34" y="1"/>
                        <a:pt x="34" y="13"/>
                      </a:cubicBezTo>
                      <a:cubicBezTo>
                        <a:pt x="3" y="0"/>
                        <a:pt x="10" y="27"/>
                        <a:pt x="10" y="44"/>
                      </a:cubicBezTo>
                      <a:cubicBezTo>
                        <a:pt x="19" y="39"/>
                        <a:pt x="31" y="44"/>
                        <a:pt x="33" y="54"/>
                      </a:cubicBezTo>
                      <a:cubicBezTo>
                        <a:pt x="33" y="71"/>
                        <a:pt x="41" y="100"/>
                        <a:pt x="18" y="105"/>
                      </a:cubicBezTo>
                      <a:cubicBezTo>
                        <a:pt x="5" y="103"/>
                        <a:pt x="0" y="88"/>
                        <a:pt x="2" y="77"/>
                      </a:cubicBezTo>
                      <a:cubicBezTo>
                        <a:pt x="11" y="80"/>
                        <a:pt x="9" y="91"/>
                        <a:pt x="15" y="97"/>
                      </a:cubicBezTo>
                      <a:cubicBezTo>
                        <a:pt x="37" y="99"/>
                        <a:pt x="21" y="64"/>
                        <a:pt x="26" y="53"/>
                      </a:cubicBezTo>
                      <a:cubicBezTo>
                        <a:pt x="28" y="45"/>
                        <a:pt x="15" y="51"/>
                        <a:pt x="10" y="49"/>
                      </a:cubicBezTo>
                      <a:cubicBezTo>
                        <a:pt x="9" y="56"/>
                        <a:pt x="13" y="69"/>
                        <a:pt x="2" y="65"/>
                      </a:cubicBezTo>
                      <a:cubicBezTo>
                        <a:pt x="2" y="46"/>
                        <a:pt x="1" y="2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5" name="Freeform 667"/>
                <p:cNvSpPr>
                  <a:spLocks/>
                </p:cNvSpPr>
                <p:nvPr/>
              </p:nvSpPr>
              <p:spPr bwMode="auto">
                <a:xfrm>
                  <a:off x="-3332163" y="4259263"/>
                  <a:ext cx="1417638" cy="1236663"/>
                </a:xfrm>
                <a:custGeom>
                  <a:avLst/>
                  <a:gdLst>
                    <a:gd name="T0" fmla="*/ 145 w 657"/>
                    <a:gd name="T1" fmla="*/ 6 h 572"/>
                    <a:gd name="T2" fmla="*/ 187 w 657"/>
                    <a:gd name="T3" fmla="*/ 44 h 572"/>
                    <a:gd name="T4" fmla="*/ 162 w 657"/>
                    <a:gd name="T5" fmla="*/ 153 h 572"/>
                    <a:gd name="T6" fmla="*/ 204 w 657"/>
                    <a:gd name="T7" fmla="*/ 200 h 572"/>
                    <a:gd name="T8" fmla="*/ 277 w 657"/>
                    <a:gd name="T9" fmla="*/ 140 h 572"/>
                    <a:gd name="T10" fmla="*/ 293 w 657"/>
                    <a:gd name="T11" fmla="*/ 155 h 572"/>
                    <a:gd name="T12" fmla="*/ 354 w 657"/>
                    <a:gd name="T13" fmla="*/ 166 h 572"/>
                    <a:gd name="T14" fmla="*/ 383 w 657"/>
                    <a:gd name="T15" fmla="*/ 141 h 572"/>
                    <a:gd name="T16" fmla="*/ 452 w 657"/>
                    <a:gd name="T17" fmla="*/ 200 h 572"/>
                    <a:gd name="T18" fmla="*/ 495 w 657"/>
                    <a:gd name="T19" fmla="*/ 183 h 572"/>
                    <a:gd name="T20" fmla="*/ 473 w 657"/>
                    <a:gd name="T21" fmla="*/ 21 h 572"/>
                    <a:gd name="T22" fmla="*/ 527 w 657"/>
                    <a:gd name="T23" fmla="*/ 10 h 572"/>
                    <a:gd name="T24" fmla="*/ 638 w 657"/>
                    <a:gd name="T25" fmla="*/ 135 h 572"/>
                    <a:gd name="T26" fmla="*/ 639 w 657"/>
                    <a:gd name="T27" fmla="*/ 316 h 572"/>
                    <a:gd name="T28" fmla="*/ 424 w 657"/>
                    <a:gd name="T29" fmla="*/ 564 h 572"/>
                    <a:gd name="T30" fmla="*/ 426 w 657"/>
                    <a:gd name="T31" fmla="*/ 557 h 572"/>
                    <a:gd name="T32" fmla="*/ 503 w 657"/>
                    <a:gd name="T33" fmla="*/ 344 h 572"/>
                    <a:gd name="T34" fmla="*/ 471 w 657"/>
                    <a:gd name="T35" fmla="*/ 281 h 572"/>
                    <a:gd name="T36" fmla="*/ 276 w 657"/>
                    <a:gd name="T37" fmla="*/ 244 h 572"/>
                    <a:gd name="T38" fmla="*/ 167 w 657"/>
                    <a:gd name="T39" fmla="*/ 311 h 572"/>
                    <a:gd name="T40" fmla="*/ 166 w 657"/>
                    <a:gd name="T41" fmla="*/ 441 h 572"/>
                    <a:gd name="T42" fmla="*/ 234 w 657"/>
                    <a:gd name="T43" fmla="*/ 558 h 572"/>
                    <a:gd name="T44" fmla="*/ 237 w 657"/>
                    <a:gd name="T45" fmla="*/ 567 h 572"/>
                    <a:gd name="T46" fmla="*/ 17 w 657"/>
                    <a:gd name="T47" fmla="*/ 311 h 572"/>
                    <a:gd name="T48" fmla="*/ 40 w 657"/>
                    <a:gd name="T49" fmla="*/ 92 h 572"/>
                    <a:gd name="T50" fmla="*/ 145 w 657"/>
                    <a:gd name="T51" fmla="*/ 6 h 5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57" h="572">
                      <a:moveTo>
                        <a:pt x="145" y="6"/>
                      </a:moveTo>
                      <a:cubicBezTo>
                        <a:pt x="167" y="0"/>
                        <a:pt x="196" y="18"/>
                        <a:pt x="187" y="44"/>
                      </a:cubicBezTo>
                      <a:cubicBezTo>
                        <a:pt x="180" y="80"/>
                        <a:pt x="168" y="116"/>
                        <a:pt x="162" y="153"/>
                      </a:cubicBezTo>
                      <a:cubicBezTo>
                        <a:pt x="153" y="179"/>
                        <a:pt x="175" y="210"/>
                        <a:pt x="204" y="200"/>
                      </a:cubicBezTo>
                      <a:cubicBezTo>
                        <a:pt x="234" y="190"/>
                        <a:pt x="259" y="166"/>
                        <a:pt x="277" y="140"/>
                      </a:cubicBezTo>
                      <a:cubicBezTo>
                        <a:pt x="286" y="137"/>
                        <a:pt x="288" y="150"/>
                        <a:pt x="293" y="155"/>
                      </a:cubicBezTo>
                      <a:cubicBezTo>
                        <a:pt x="306" y="174"/>
                        <a:pt x="336" y="179"/>
                        <a:pt x="354" y="166"/>
                      </a:cubicBezTo>
                      <a:cubicBezTo>
                        <a:pt x="366" y="161"/>
                        <a:pt x="368" y="140"/>
                        <a:pt x="383" y="141"/>
                      </a:cubicBezTo>
                      <a:cubicBezTo>
                        <a:pt x="401" y="165"/>
                        <a:pt x="422" y="191"/>
                        <a:pt x="452" y="200"/>
                      </a:cubicBezTo>
                      <a:cubicBezTo>
                        <a:pt x="470" y="207"/>
                        <a:pt x="485" y="196"/>
                        <a:pt x="495" y="183"/>
                      </a:cubicBezTo>
                      <a:cubicBezTo>
                        <a:pt x="503" y="128"/>
                        <a:pt x="467" y="77"/>
                        <a:pt x="473" y="21"/>
                      </a:cubicBezTo>
                      <a:cubicBezTo>
                        <a:pt x="485" y="3"/>
                        <a:pt x="508" y="1"/>
                        <a:pt x="527" y="10"/>
                      </a:cubicBezTo>
                      <a:cubicBezTo>
                        <a:pt x="583" y="27"/>
                        <a:pt x="617" y="82"/>
                        <a:pt x="638" y="135"/>
                      </a:cubicBezTo>
                      <a:cubicBezTo>
                        <a:pt x="657" y="193"/>
                        <a:pt x="657" y="257"/>
                        <a:pt x="639" y="316"/>
                      </a:cubicBezTo>
                      <a:cubicBezTo>
                        <a:pt x="606" y="425"/>
                        <a:pt x="514" y="502"/>
                        <a:pt x="424" y="564"/>
                      </a:cubicBezTo>
                      <a:cubicBezTo>
                        <a:pt x="424" y="562"/>
                        <a:pt x="425" y="559"/>
                        <a:pt x="426" y="557"/>
                      </a:cubicBezTo>
                      <a:cubicBezTo>
                        <a:pt x="471" y="497"/>
                        <a:pt x="513" y="423"/>
                        <a:pt x="503" y="344"/>
                      </a:cubicBezTo>
                      <a:cubicBezTo>
                        <a:pt x="497" y="321"/>
                        <a:pt x="487" y="299"/>
                        <a:pt x="471" y="281"/>
                      </a:cubicBezTo>
                      <a:cubicBezTo>
                        <a:pt x="416" y="241"/>
                        <a:pt x="342" y="236"/>
                        <a:pt x="276" y="244"/>
                      </a:cubicBezTo>
                      <a:cubicBezTo>
                        <a:pt x="234" y="253"/>
                        <a:pt x="186" y="269"/>
                        <a:pt x="167" y="311"/>
                      </a:cubicBezTo>
                      <a:cubicBezTo>
                        <a:pt x="144" y="351"/>
                        <a:pt x="151" y="400"/>
                        <a:pt x="166" y="441"/>
                      </a:cubicBezTo>
                      <a:cubicBezTo>
                        <a:pt x="183" y="483"/>
                        <a:pt x="205" y="523"/>
                        <a:pt x="234" y="558"/>
                      </a:cubicBezTo>
                      <a:cubicBezTo>
                        <a:pt x="237" y="559"/>
                        <a:pt x="244" y="572"/>
                        <a:pt x="237" y="567"/>
                      </a:cubicBezTo>
                      <a:cubicBezTo>
                        <a:pt x="146" y="501"/>
                        <a:pt x="50" y="424"/>
                        <a:pt x="17" y="311"/>
                      </a:cubicBezTo>
                      <a:cubicBezTo>
                        <a:pt x="0" y="239"/>
                        <a:pt x="2" y="158"/>
                        <a:pt x="40" y="92"/>
                      </a:cubicBezTo>
                      <a:cubicBezTo>
                        <a:pt x="63" y="53"/>
                        <a:pt x="99" y="15"/>
                        <a:pt x="14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6" name="Freeform 668"/>
                <p:cNvSpPr>
                  <a:spLocks/>
                </p:cNvSpPr>
                <p:nvPr/>
              </p:nvSpPr>
              <p:spPr bwMode="auto">
                <a:xfrm>
                  <a:off x="-2930525" y="4354513"/>
                  <a:ext cx="614363" cy="266700"/>
                </a:xfrm>
                <a:custGeom>
                  <a:avLst/>
                  <a:gdLst>
                    <a:gd name="T0" fmla="*/ 31 w 285"/>
                    <a:gd name="T1" fmla="*/ 1 h 123"/>
                    <a:gd name="T2" fmla="*/ 34 w 285"/>
                    <a:gd name="T3" fmla="*/ 0 h 123"/>
                    <a:gd name="T4" fmla="*/ 39 w 285"/>
                    <a:gd name="T5" fmla="*/ 79 h 123"/>
                    <a:gd name="T6" fmla="*/ 93 w 285"/>
                    <a:gd name="T7" fmla="*/ 42 h 123"/>
                    <a:gd name="T8" fmla="*/ 135 w 285"/>
                    <a:gd name="T9" fmla="*/ 92 h 123"/>
                    <a:gd name="T10" fmla="*/ 202 w 285"/>
                    <a:gd name="T11" fmla="*/ 44 h 123"/>
                    <a:gd name="T12" fmla="*/ 235 w 285"/>
                    <a:gd name="T13" fmla="*/ 79 h 123"/>
                    <a:gd name="T14" fmla="*/ 259 w 285"/>
                    <a:gd name="T15" fmla="*/ 64 h 123"/>
                    <a:gd name="T16" fmla="*/ 254 w 285"/>
                    <a:gd name="T17" fmla="*/ 4 h 123"/>
                    <a:gd name="T18" fmla="*/ 272 w 285"/>
                    <a:gd name="T19" fmla="*/ 37 h 123"/>
                    <a:gd name="T20" fmla="*/ 257 w 285"/>
                    <a:gd name="T21" fmla="*/ 107 h 123"/>
                    <a:gd name="T22" fmla="*/ 194 w 285"/>
                    <a:gd name="T23" fmla="*/ 64 h 123"/>
                    <a:gd name="T24" fmla="*/ 163 w 285"/>
                    <a:gd name="T25" fmla="*/ 101 h 123"/>
                    <a:gd name="T26" fmla="*/ 123 w 285"/>
                    <a:gd name="T27" fmla="*/ 103 h 123"/>
                    <a:gd name="T28" fmla="*/ 97 w 285"/>
                    <a:gd name="T29" fmla="*/ 64 h 123"/>
                    <a:gd name="T30" fmla="*/ 38 w 285"/>
                    <a:gd name="T31" fmla="*/ 108 h 123"/>
                    <a:gd name="T32" fmla="*/ 11 w 285"/>
                    <a:gd name="T33" fmla="*/ 91 h 123"/>
                    <a:gd name="T34" fmla="*/ 31 w 285"/>
                    <a:gd name="T35" fmla="*/ 1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5" h="123">
                      <a:moveTo>
                        <a:pt x="31" y="1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0" y="25"/>
                        <a:pt x="15" y="59"/>
                        <a:pt x="39" y="79"/>
                      </a:cubicBezTo>
                      <a:cubicBezTo>
                        <a:pt x="65" y="87"/>
                        <a:pt x="68" y="43"/>
                        <a:pt x="93" y="42"/>
                      </a:cubicBezTo>
                      <a:cubicBezTo>
                        <a:pt x="118" y="44"/>
                        <a:pt x="119" y="76"/>
                        <a:pt x="135" y="92"/>
                      </a:cubicBezTo>
                      <a:cubicBezTo>
                        <a:pt x="171" y="99"/>
                        <a:pt x="162" y="32"/>
                        <a:pt x="202" y="44"/>
                      </a:cubicBezTo>
                      <a:cubicBezTo>
                        <a:pt x="217" y="51"/>
                        <a:pt x="222" y="69"/>
                        <a:pt x="235" y="79"/>
                      </a:cubicBezTo>
                      <a:cubicBezTo>
                        <a:pt x="246" y="84"/>
                        <a:pt x="257" y="76"/>
                        <a:pt x="259" y="64"/>
                      </a:cubicBezTo>
                      <a:cubicBezTo>
                        <a:pt x="267" y="44"/>
                        <a:pt x="255" y="24"/>
                        <a:pt x="254" y="4"/>
                      </a:cubicBezTo>
                      <a:cubicBezTo>
                        <a:pt x="264" y="11"/>
                        <a:pt x="266" y="27"/>
                        <a:pt x="272" y="37"/>
                      </a:cubicBezTo>
                      <a:cubicBezTo>
                        <a:pt x="282" y="60"/>
                        <a:pt x="285" y="97"/>
                        <a:pt x="257" y="107"/>
                      </a:cubicBezTo>
                      <a:cubicBezTo>
                        <a:pt x="221" y="123"/>
                        <a:pt x="218" y="75"/>
                        <a:pt x="194" y="64"/>
                      </a:cubicBezTo>
                      <a:cubicBezTo>
                        <a:pt x="179" y="71"/>
                        <a:pt x="176" y="91"/>
                        <a:pt x="163" y="101"/>
                      </a:cubicBezTo>
                      <a:cubicBezTo>
                        <a:pt x="154" y="114"/>
                        <a:pt x="135" y="110"/>
                        <a:pt x="123" y="103"/>
                      </a:cubicBezTo>
                      <a:cubicBezTo>
                        <a:pt x="113" y="91"/>
                        <a:pt x="108" y="76"/>
                        <a:pt x="97" y="64"/>
                      </a:cubicBezTo>
                      <a:cubicBezTo>
                        <a:pt x="67" y="64"/>
                        <a:pt x="73" y="120"/>
                        <a:pt x="38" y="108"/>
                      </a:cubicBezTo>
                      <a:cubicBezTo>
                        <a:pt x="26" y="110"/>
                        <a:pt x="18" y="98"/>
                        <a:pt x="11" y="91"/>
                      </a:cubicBezTo>
                      <a:cubicBezTo>
                        <a:pt x="0" y="60"/>
                        <a:pt x="17" y="28"/>
                        <a:pt x="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7" name="Freeform 669"/>
                <p:cNvSpPr>
                  <a:spLocks/>
                </p:cNvSpPr>
                <p:nvPr/>
              </p:nvSpPr>
              <p:spPr bwMode="auto">
                <a:xfrm>
                  <a:off x="-2857500" y="4803776"/>
                  <a:ext cx="473075" cy="111125"/>
                </a:xfrm>
                <a:custGeom>
                  <a:avLst/>
                  <a:gdLst>
                    <a:gd name="T0" fmla="*/ 61 w 219"/>
                    <a:gd name="T1" fmla="*/ 6 h 51"/>
                    <a:gd name="T2" fmla="*/ 219 w 219"/>
                    <a:gd name="T3" fmla="*/ 21 h 51"/>
                    <a:gd name="T4" fmla="*/ 164 w 219"/>
                    <a:gd name="T5" fmla="*/ 44 h 51"/>
                    <a:gd name="T6" fmla="*/ 1 w 219"/>
                    <a:gd name="T7" fmla="*/ 27 h 51"/>
                    <a:gd name="T8" fmla="*/ 0 w 219"/>
                    <a:gd name="T9" fmla="*/ 21 h 51"/>
                    <a:gd name="T10" fmla="*/ 61 w 219"/>
                    <a:gd name="T11" fmla="*/ 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9" h="51">
                      <a:moveTo>
                        <a:pt x="61" y="6"/>
                      </a:moveTo>
                      <a:cubicBezTo>
                        <a:pt x="115" y="0"/>
                        <a:pt x="169" y="3"/>
                        <a:pt x="219" y="21"/>
                      </a:cubicBezTo>
                      <a:cubicBezTo>
                        <a:pt x="209" y="36"/>
                        <a:pt x="182" y="39"/>
                        <a:pt x="164" y="44"/>
                      </a:cubicBezTo>
                      <a:cubicBezTo>
                        <a:pt x="109" y="44"/>
                        <a:pt x="52" y="51"/>
                        <a:pt x="1" y="27"/>
                      </a:cubicBezTo>
                      <a:cubicBezTo>
                        <a:pt x="0" y="26"/>
                        <a:pt x="0" y="22"/>
                        <a:pt x="0" y="21"/>
                      </a:cubicBezTo>
                      <a:cubicBezTo>
                        <a:pt x="20" y="15"/>
                        <a:pt x="41" y="10"/>
                        <a:pt x="6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669" name="矩形 1668"/>
              <p:cNvSpPr/>
              <p:nvPr/>
            </p:nvSpPr>
            <p:spPr>
              <a:xfrm>
                <a:off x="9869693" y="4777698"/>
                <a:ext cx="18389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Chinabang</a:t>
                </a:r>
                <a:r>
                  <a:rPr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Award</a:t>
                </a:r>
                <a:endPara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3" name="文本框 752"/>
          <p:cNvSpPr txBox="1"/>
          <p:nvPr/>
        </p:nvSpPr>
        <p:spPr>
          <a:xfrm>
            <a:off x="7907087" y="-259501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2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矩形 146"/>
          <p:cNvSpPr/>
          <p:nvPr/>
        </p:nvSpPr>
        <p:spPr>
          <a:xfrm>
            <a:off x="0" y="0"/>
            <a:ext cx="12228997" cy="6858000"/>
          </a:xfrm>
          <a:prstGeom prst="rect">
            <a:avLst/>
          </a:prstGeom>
          <a:solidFill>
            <a:schemeClr val="tx1">
              <a:alpha val="705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1" name="组合 80"/>
          <p:cNvGrpSpPr/>
          <p:nvPr/>
        </p:nvGrpSpPr>
        <p:grpSpPr>
          <a:xfrm>
            <a:off x="387010" y="454088"/>
            <a:ext cx="3147201" cy="589621"/>
            <a:chOff x="387010" y="454088"/>
            <a:chExt cx="3147201" cy="589621"/>
          </a:xfrm>
        </p:grpSpPr>
        <p:grpSp>
          <p:nvGrpSpPr>
            <p:cNvPr id="82" name="组合 81"/>
            <p:cNvGrpSpPr/>
            <p:nvPr/>
          </p:nvGrpSpPr>
          <p:grpSpPr>
            <a:xfrm rot="10800000">
              <a:off x="387010" y="454088"/>
              <a:ext cx="592870" cy="589621"/>
              <a:chOff x="953514" y="2733222"/>
              <a:chExt cx="765090" cy="760898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85" name="组合 84"/>
              <p:cNvGrpSpPr/>
              <p:nvPr/>
            </p:nvGrpSpPr>
            <p:grpSpPr>
              <a:xfrm>
                <a:off x="971600" y="2739405"/>
                <a:ext cx="728902" cy="732938"/>
                <a:chOff x="827584" y="2594351"/>
                <a:chExt cx="728902" cy="732938"/>
              </a:xfrm>
              <a:grpFill/>
            </p:grpSpPr>
            <p:cxnSp>
              <p:nvCxnSpPr>
                <p:cNvPr id="97" name="直接连接符 96"/>
                <p:cNvCxnSpPr/>
                <p:nvPr/>
              </p:nvCxnSpPr>
              <p:spPr>
                <a:xfrm>
                  <a:off x="827584" y="2793411"/>
                  <a:ext cx="72008" cy="43204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/>
              </p:nvCxnSpPr>
              <p:spPr>
                <a:xfrm flipH="1">
                  <a:off x="827584" y="2607867"/>
                  <a:ext cx="348314" cy="185544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/>
              </p:nvCxnSpPr>
              <p:spPr>
                <a:xfrm flipH="1" flipV="1">
                  <a:off x="1187624" y="2613391"/>
                  <a:ext cx="360040" cy="25202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/>
                <p:cNvCxnSpPr/>
                <p:nvPr/>
              </p:nvCxnSpPr>
              <p:spPr>
                <a:xfrm flipH="1">
                  <a:off x="1115616" y="3267645"/>
                  <a:ext cx="360040" cy="596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/>
                <p:cNvCxnSpPr/>
                <p:nvPr/>
              </p:nvCxnSpPr>
              <p:spPr>
                <a:xfrm flipH="1" flipV="1">
                  <a:off x="899592" y="3222641"/>
                  <a:ext cx="216024" cy="10464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/>
                <p:cNvCxnSpPr/>
                <p:nvPr/>
              </p:nvCxnSpPr>
              <p:spPr>
                <a:xfrm flipH="1">
                  <a:off x="1475656" y="2875828"/>
                  <a:ext cx="80830" cy="3890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/>
                <p:nvPr/>
              </p:nvCxnSpPr>
              <p:spPr>
                <a:xfrm flipV="1">
                  <a:off x="899592" y="2973431"/>
                  <a:ext cx="126371" cy="2492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 flipV="1">
                  <a:off x="1112809" y="2594351"/>
                  <a:ext cx="65992" cy="3141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/>
                <p:cNvCxnSpPr/>
                <p:nvPr/>
              </p:nvCxnSpPr>
              <p:spPr>
                <a:xfrm flipV="1">
                  <a:off x="1020251" y="2918017"/>
                  <a:ext cx="82366" cy="63406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 flipH="1" flipV="1">
                  <a:off x="1178802" y="2594352"/>
                  <a:ext cx="73183" cy="4893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 flipV="1">
                  <a:off x="1262439" y="2864807"/>
                  <a:ext cx="294047" cy="23323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/>
                <p:nvPr/>
              </p:nvCxnSpPr>
              <p:spPr>
                <a:xfrm flipH="1" flipV="1">
                  <a:off x="1409462" y="3098036"/>
                  <a:ext cx="63290" cy="1618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/>
                <p:cNvCxnSpPr/>
                <p:nvPr/>
              </p:nvCxnSpPr>
              <p:spPr>
                <a:xfrm flipH="1" flipV="1">
                  <a:off x="1254889" y="3083663"/>
                  <a:ext cx="225413" cy="1913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/>
                <p:cNvCxnSpPr/>
                <p:nvPr/>
              </p:nvCxnSpPr>
              <p:spPr>
                <a:xfrm flipV="1">
                  <a:off x="1118520" y="3098036"/>
                  <a:ext cx="128210" cy="22925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 flipH="1" flipV="1">
                  <a:off x="1015578" y="2981422"/>
                  <a:ext cx="100752" cy="34586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/>
                <p:cNvCxnSpPr/>
                <p:nvPr/>
              </p:nvCxnSpPr>
              <p:spPr>
                <a:xfrm flipH="1" flipV="1">
                  <a:off x="1102618" y="2911311"/>
                  <a:ext cx="136562" cy="1723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/>
                <p:cNvCxnSpPr/>
                <p:nvPr/>
              </p:nvCxnSpPr>
              <p:spPr>
                <a:xfrm flipV="1">
                  <a:off x="1409462" y="2864424"/>
                  <a:ext cx="147024" cy="21924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833684" y="2801402"/>
                  <a:ext cx="273057" cy="10709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组合 85"/>
              <p:cNvGrpSpPr/>
              <p:nvPr/>
            </p:nvGrpSpPr>
            <p:grpSpPr>
              <a:xfrm>
                <a:off x="953514" y="2733222"/>
                <a:ext cx="765090" cy="760898"/>
                <a:chOff x="953514" y="2733222"/>
                <a:chExt cx="765090" cy="760898"/>
              </a:xfrm>
              <a:grpFill/>
            </p:grpSpPr>
            <p:sp>
              <p:nvSpPr>
                <p:cNvPr id="87" name="椭圆 86"/>
                <p:cNvSpPr/>
                <p:nvPr/>
              </p:nvSpPr>
              <p:spPr>
                <a:xfrm>
                  <a:off x="1298325" y="27332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>
                  <a:off x="1223901" y="303676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953514" y="2921657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1143711" y="31039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1016827" y="3343748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>
                  <a:off x="1238468" y="344575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>
                  <a:off x="1366561" y="3213553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1592744" y="3387675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>
                  <a:off x="1537768" y="321250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>
                  <a:off x="1670235" y="299388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83" name="直接连接符 82"/>
            <p:cNvCxnSpPr/>
            <p:nvPr/>
          </p:nvCxnSpPr>
          <p:spPr>
            <a:xfrm>
              <a:off x="1200727" y="454088"/>
              <a:ext cx="0" cy="55214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/>
            <p:cNvSpPr txBox="1"/>
            <p:nvPr/>
          </p:nvSpPr>
          <p:spPr>
            <a:xfrm>
              <a:off x="1272053" y="547871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坚果是最好色的手机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636313" y="5398768"/>
            <a:ext cx="6484567" cy="1459233"/>
            <a:chOff x="5636313" y="5398768"/>
            <a:chExt cx="6484567" cy="1459233"/>
          </a:xfrm>
        </p:grpSpPr>
        <p:pic>
          <p:nvPicPr>
            <p:cNvPr id="117" name="图片 1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8800" y="5479197"/>
              <a:ext cx="6482080" cy="1378804"/>
            </a:xfrm>
            <a:prstGeom prst="rect">
              <a:avLst/>
            </a:prstGeom>
          </p:spPr>
        </p:pic>
        <p:sp>
          <p:nvSpPr>
            <p:cNvPr id="121" name="矩形 120"/>
            <p:cNvSpPr/>
            <p:nvPr/>
          </p:nvSpPr>
          <p:spPr>
            <a:xfrm>
              <a:off x="5636313" y="5907625"/>
              <a:ext cx="8940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C4B39A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远洲鼠</a:t>
              </a:r>
            </a:p>
          </p:txBody>
        </p:sp>
        <p:sp>
          <p:nvSpPr>
            <p:cNvPr id="123" name="矩形 122"/>
            <p:cNvSpPr/>
            <p:nvPr/>
          </p:nvSpPr>
          <p:spPr>
            <a:xfrm>
              <a:off x="6571667" y="5734710"/>
              <a:ext cx="5950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947A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落栗</a:t>
              </a:r>
            </a:p>
          </p:txBody>
        </p:sp>
        <p:sp>
          <p:nvSpPr>
            <p:cNvPr id="124" name="矩形 123"/>
            <p:cNvSpPr/>
            <p:nvPr/>
          </p:nvSpPr>
          <p:spPr>
            <a:xfrm>
              <a:off x="7379744" y="5398768"/>
              <a:ext cx="5950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B44B4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苏芳</a:t>
              </a:r>
            </a:p>
          </p:txBody>
        </p:sp>
        <p:sp>
          <p:nvSpPr>
            <p:cNvPr id="125" name="矩形 124"/>
            <p:cNvSpPr/>
            <p:nvPr/>
          </p:nvSpPr>
          <p:spPr>
            <a:xfrm>
              <a:off x="8183813" y="5610528"/>
              <a:ext cx="5950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F4AEA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石竹</a:t>
              </a:r>
            </a:p>
          </p:txBody>
        </p:sp>
        <p:sp>
          <p:nvSpPr>
            <p:cNvPr id="126" name="矩形 125"/>
            <p:cNvSpPr/>
            <p:nvPr/>
          </p:nvSpPr>
          <p:spPr>
            <a:xfrm>
              <a:off x="8975810" y="5922841"/>
              <a:ext cx="5950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F4C97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枯草</a:t>
              </a:r>
            </a:p>
          </p:txBody>
        </p:sp>
        <p:sp>
          <p:nvSpPr>
            <p:cNvPr id="127" name="矩形 126"/>
            <p:cNvSpPr/>
            <p:nvPr/>
          </p:nvSpPr>
          <p:spPr>
            <a:xfrm>
              <a:off x="9582553" y="5629382"/>
              <a:ext cx="10054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929A6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柳煤竹茶</a:t>
              </a:r>
            </a:p>
          </p:txBody>
        </p:sp>
        <p:sp>
          <p:nvSpPr>
            <p:cNvPr id="128" name="矩形 127"/>
            <p:cNvSpPr/>
            <p:nvPr/>
          </p:nvSpPr>
          <p:spPr>
            <a:xfrm>
              <a:off x="10502165" y="5869749"/>
              <a:ext cx="8002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A0BCA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锖青磁</a:t>
              </a:r>
            </a:p>
          </p:txBody>
        </p:sp>
        <p:sp>
          <p:nvSpPr>
            <p:cNvPr id="129" name="矩形 128"/>
            <p:cNvSpPr/>
            <p:nvPr/>
          </p:nvSpPr>
          <p:spPr>
            <a:xfrm>
              <a:off x="11309182" y="5758917"/>
              <a:ext cx="8002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766C8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鸠羽紫</a:t>
              </a: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73986" y="5417622"/>
            <a:ext cx="5564814" cy="1440378"/>
            <a:chOff x="73986" y="5417622"/>
            <a:chExt cx="5564814" cy="144037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/>
            <a:srcRect t="4353"/>
            <a:stretch/>
          </p:blipFill>
          <p:spPr>
            <a:xfrm>
              <a:off x="73986" y="5740400"/>
              <a:ext cx="5564814" cy="1117600"/>
            </a:xfrm>
            <a:prstGeom prst="rect">
              <a:avLst/>
            </a:prstGeom>
          </p:spPr>
        </p:pic>
        <p:sp>
          <p:nvSpPr>
            <p:cNvPr id="130" name="矩形 129"/>
            <p:cNvSpPr/>
            <p:nvPr/>
          </p:nvSpPr>
          <p:spPr>
            <a:xfrm>
              <a:off x="174436" y="5922841"/>
              <a:ext cx="6377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rgbClr val="FB6965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红色</a:t>
              </a:r>
              <a:endParaRPr lang="zh-CN" altLang="en-US" sz="1600" dirty="0">
                <a:solidFill>
                  <a:srgbClr val="FB696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993596" y="5705552"/>
              <a:ext cx="6377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FFBB7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橙色</a:t>
              </a:r>
            </a:p>
          </p:txBody>
        </p:sp>
        <p:sp>
          <p:nvSpPr>
            <p:cNvPr id="132" name="矩形 131"/>
            <p:cNvSpPr/>
            <p:nvPr/>
          </p:nvSpPr>
          <p:spPr>
            <a:xfrm>
              <a:off x="1771826" y="6009677"/>
              <a:ext cx="6377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FEDB75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黄色</a:t>
              </a:r>
            </a:p>
          </p:txBody>
        </p:sp>
        <p:sp>
          <p:nvSpPr>
            <p:cNvPr id="133" name="矩形 132"/>
            <p:cNvSpPr/>
            <p:nvPr/>
          </p:nvSpPr>
          <p:spPr>
            <a:xfrm>
              <a:off x="2566478" y="5727160"/>
              <a:ext cx="6377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E2F48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绿色</a:t>
              </a:r>
            </a:p>
          </p:txBody>
        </p:sp>
        <p:sp>
          <p:nvSpPr>
            <p:cNvPr id="134" name="矩形 133"/>
            <p:cNvSpPr/>
            <p:nvPr/>
          </p:nvSpPr>
          <p:spPr>
            <a:xfrm>
              <a:off x="3347135" y="5417622"/>
              <a:ext cx="6377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8AF4F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青色</a:t>
              </a:r>
            </a:p>
          </p:txBody>
        </p:sp>
        <p:sp>
          <p:nvSpPr>
            <p:cNvPr id="135" name="矩形 134"/>
            <p:cNvSpPr/>
            <p:nvPr/>
          </p:nvSpPr>
          <p:spPr>
            <a:xfrm>
              <a:off x="4134271" y="5756176"/>
              <a:ext cx="6377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98B4F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蓝色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4927417" y="5932562"/>
              <a:ext cx="6377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BD9FE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紫色</a:t>
              </a:r>
            </a:p>
          </p:txBody>
        </p:sp>
      </p:grpSp>
      <p:sp>
        <p:nvSpPr>
          <p:cNvPr id="148" name="文本框 147"/>
          <p:cNvSpPr txBox="1"/>
          <p:nvPr/>
        </p:nvSpPr>
        <p:spPr>
          <a:xfrm>
            <a:off x="-1002293" y="-1204176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rPr>
              <a:t>7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6066842" y="2461417"/>
            <a:ext cx="2390398" cy="973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pc="3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一款手机</a:t>
            </a:r>
            <a:r>
              <a:rPr lang="en-US" altLang="zh-CN" spc="3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16</a:t>
            </a:r>
            <a:r>
              <a:rPr lang="zh-CN" altLang="en-US" spc="3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种颜色</a:t>
            </a:r>
            <a:endParaRPr lang="en-US" altLang="zh-CN" spc="3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200" spc="300" dirty="0">
                <a:solidFill>
                  <a:schemeClr val="bg1">
                    <a:lumMod val="75000"/>
                  </a:schemeClr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漂亮</a:t>
            </a:r>
            <a:r>
              <a:rPr lang="zh-CN" altLang="en-US" sz="2200" spc="300" dirty="0" smtClean="0">
                <a:solidFill>
                  <a:schemeClr val="bg1">
                    <a:lumMod val="75000"/>
                  </a:schemeClr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得不像实力派</a:t>
            </a:r>
            <a:endParaRPr lang="zh-CN" altLang="en-US" sz="2200" spc="300" dirty="0">
              <a:solidFill>
                <a:schemeClr val="bg1">
                  <a:lumMod val="75000"/>
                </a:schemeClr>
              </a:solid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2856393" y="1434196"/>
            <a:ext cx="3984508" cy="2811268"/>
            <a:chOff x="1766967" y="801179"/>
            <a:chExt cx="3753720" cy="2648436"/>
          </a:xfrm>
        </p:grpSpPr>
        <p:pic>
          <p:nvPicPr>
            <p:cNvPr id="120" name="图片 119"/>
            <p:cNvPicPr>
              <a:picLocks noChangeAspect="1"/>
            </p:cNvPicPr>
            <p:nvPr/>
          </p:nvPicPr>
          <p:blipFill rotWithShape="1">
            <a:blip r:embed="rId4"/>
            <a:srcRect b="11053"/>
            <a:stretch/>
          </p:blipFill>
          <p:spPr>
            <a:xfrm>
              <a:off x="2614529" y="836981"/>
              <a:ext cx="2906158" cy="2584949"/>
            </a:xfrm>
            <a:prstGeom prst="rect">
              <a:avLst/>
            </a:prstGeom>
          </p:spPr>
        </p:pic>
        <p:pic>
          <p:nvPicPr>
            <p:cNvPr id="142" name="图片 141"/>
            <p:cNvPicPr>
              <a:picLocks noChangeAspect="1"/>
            </p:cNvPicPr>
            <p:nvPr/>
          </p:nvPicPr>
          <p:blipFill rotWithShape="1">
            <a:blip r:embed="rId5"/>
            <a:srcRect b="12819"/>
            <a:stretch/>
          </p:blipFill>
          <p:spPr>
            <a:xfrm>
              <a:off x="1766967" y="801179"/>
              <a:ext cx="3037855" cy="2648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94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"/>
          <a:srcRect b="36713"/>
          <a:stretch/>
        </p:blipFill>
        <p:spPr>
          <a:xfrm>
            <a:off x="-1" y="2564091"/>
            <a:ext cx="12192000" cy="4293909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8650" y="0"/>
            <a:ext cx="12228997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87010" y="454088"/>
            <a:ext cx="4056104" cy="589621"/>
            <a:chOff x="387010" y="454088"/>
            <a:chExt cx="4056104" cy="589621"/>
          </a:xfrm>
        </p:grpSpPr>
        <p:grpSp>
          <p:nvGrpSpPr>
            <p:cNvPr id="7" name="组合 6"/>
            <p:cNvGrpSpPr/>
            <p:nvPr/>
          </p:nvGrpSpPr>
          <p:grpSpPr>
            <a:xfrm rot="10800000">
              <a:off x="387010" y="454088"/>
              <a:ext cx="592870" cy="589621"/>
              <a:chOff x="953514" y="2733222"/>
              <a:chExt cx="765090" cy="760898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10" name="组合 9"/>
              <p:cNvGrpSpPr/>
              <p:nvPr/>
            </p:nvGrpSpPr>
            <p:grpSpPr>
              <a:xfrm>
                <a:off x="971600" y="2739405"/>
                <a:ext cx="728902" cy="732938"/>
                <a:chOff x="827584" y="2594351"/>
                <a:chExt cx="728902" cy="732938"/>
              </a:xfrm>
              <a:grpFill/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827584" y="2793411"/>
                  <a:ext cx="72008" cy="43204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>
                  <a:off x="827584" y="2607867"/>
                  <a:ext cx="348314" cy="185544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1187624" y="2613391"/>
                  <a:ext cx="360040" cy="252028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1115616" y="3267645"/>
                  <a:ext cx="360040" cy="596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H="1" flipV="1">
                  <a:off x="899592" y="3222641"/>
                  <a:ext cx="216024" cy="10464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flipH="1">
                  <a:off x="1475656" y="2875828"/>
                  <a:ext cx="80830" cy="3890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V="1">
                  <a:off x="899592" y="2973431"/>
                  <a:ext cx="126371" cy="2492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flipV="1">
                  <a:off x="1112809" y="2594351"/>
                  <a:ext cx="65992" cy="31414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 flipV="1">
                  <a:off x="1020251" y="2918017"/>
                  <a:ext cx="82366" cy="63406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 flipH="1" flipV="1">
                  <a:off x="1178802" y="2594352"/>
                  <a:ext cx="73183" cy="48931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V="1">
                  <a:off x="1262439" y="2864807"/>
                  <a:ext cx="294047" cy="23323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H="1" flipV="1">
                  <a:off x="1409462" y="3098036"/>
                  <a:ext cx="63290" cy="1618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H="1" flipV="1">
                  <a:off x="1254889" y="3083663"/>
                  <a:ext cx="225413" cy="191301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V="1">
                  <a:off x="1118520" y="3098036"/>
                  <a:ext cx="128210" cy="22925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 flipH="1" flipV="1">
                  <a:off x="1015578" y="2981422"/>
                  <a:ext cx="100752" cy="345867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 flipH="1" flipV="1">
                  <a:off x="1102618" y="2911311"/>
                  <a:ext cx="136562" cy="172353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 flipV="1">
                  <a:off x="1409462" y="2864424"/>
                  <a:ext cx="147024" cy="219240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>
                  <a:off x="833684" y="2801402"/>
                  <a:ext cx="273057" cy="107092"/>
                </a:xfrm>
                <a:prstGeom prst="line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合 10"/>
              <p:cNvGrpSpPr/>
              <p:nvPr/>
            </p:nvGrpSpPr>
            <p:grpSpPr>
              <a:xfrm>
                <a:off x="953514" y="2733222"/>
                <a:ext cx="765090" cy="760898"/>
                <a:chOff x="953514" y="2733222"/>
                <a:chExt cx="765090" cy="760898"/>
              </a:xfrm>
              <a:grpFill/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1298325" y="27332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1223901" y="303676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953514" y="2921657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143711" y="310392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16827" y="3343748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238468" y="344575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1366561" y="3213553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1592744" y="3387675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1537768" y="3212502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670235" y="2993881"/>
                  <a:ext cx="48369" cy="483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8" name="直接连接符 7"/>
            <p:cNvCxnSpPr/>
            <p:nvPr/>
          </p:nvCxnSpPr>
          <p:spPr>
            <a:xfrm>
              <a:off x="1200727" y="454088"/>
              <a:ext cx="0" cy="55214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72053" y="547871"/>
              <a:ext cx="3171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锤子</a:t>
              </a:r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T1</a:t>
              </a:r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官网宣传语的四次改变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787573" y="2499030"/>
            <a:ext cx="3647153" cy="1720481"/>
            <a:chOff x="4787573" y="2499030"/>
            <a:chExt cx="3647153" cy="1720481"/>
          </a:xfrm>
        </p:grpSpPr>
        <p:sp>
          <p:nvSpPr>
            <p:cNvPr id="40" name="矩形 39"/>
            <p:cNvSpPr/>
            <p:nvPr/>
          </p:nvSpPr>
          <p:spPr>
            <a:xfrm>
              <a:off x="4787573" y="2499030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东半球最好用的智能手机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4787574" y="2949413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全球第二好用的智能手机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787574" y="3399796"/>
              <a:ext cx="36471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我们眼中全球第二好用的智能手机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4787574" y="3850179"/>
              <a:ext cx="3185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我们眼中第三好用的智能</a:t>
              </a:r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手机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8480374" y="-757813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rPr>
              <a:t>8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3"/>
          <a:srcRect b="11981"/>
          <a:stretch/>
        </p:blipFill>
        <p:spPr>
          <a:xfrm>
            <a:off x="2732878" y="1741352"/>
            <a:ext cx="2189547" cy="278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6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413</Words>
  <Application>Microsoft Office PowerPoint</Application>
  <PresentationFormat>宽屏</PresentationFormat>
  <Paragraphs>95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等线 Light</vt:lpstr>
      <vt:lpstr>微软雅黑</vt:lpstr>
      <vt:lpstr>微软雅黑 Light</vt:lpstr>
      <vt:lpstr>造字工房朗宋（非商用）常规体</vt:lpstr>
      <vt:lpstr>Arial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ZhaoFeng Chan</dc:creator>
  <cp:lastModifiedBy>ZhaoFeng Chan</cp:lastModifiedBy>
  <cp:revision>164</cp:revision>
  <dcterms:created xsi:type="dcterms:W3CDTF">2016-01-02T14:07:44Z</dcterms:created>
  <dcterms:modified xsi:type="dcterms:W3CDTF">2016-01-15T15:20:30Z</dcterms:modified>
</cp:coreProperties>
</file>